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0" r:id="rId5"/>
  </p:sldMasterIdLst>
  <p:notesMasterIdLst>
    <p:notesMasterId r:id="rId20"/>
  </p:notesMasterIdLst>
  <p:sldIdLst>
    <p:sldId id="256" r:id="rId6"/>
    <p:sldId id="257" r:id="rId7"/>
    <p:sldId id="258" r:id="rId8"/>
    <p:sldId id="259" r:id="rId9"/>
    <p:sldId id="261" r:id="rId10"/>
    <p:sldId id="260" r:id="rId11"/>
    <p:sldId id="1018" r:id="rId12"/>
    <p:sldId id="270" r:id="rId13"/>
    <p:sldId id="267" r:id="rId14"/>
    <p:sldId id="263" r:id="rId15"/>
    <p:sldId id="266" r:id="rId16"/>
    <p:sldId id="265" r:id="rId17"/>
    <p:sldId id="269" r:id="rId18"/>
    <p:sldId id="268" r:id="rId19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715AB2-8369-E166-0FC7-4D914CD05584}" name="Gerda Wolfrum" initials="GW" userId="S::wolfrum@iufro.org::7ca8144c-7dda-4eb3-a3af-d8c32a8dce1e" providerId="AD"/>
  <p188:author id="{012167BC-C1BB-DB50-27A2-553978739A38}" name="Jose Bolanos" initials="JB" userId="S::bolanos@iufro.org::cea815b5-9f82-4f2c-8896-efd48f0607f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89"/>
    <a:srgbClr val="384166"/>
    <a:srgbClr val="A4A55A"/>
    <a:srgbClr val="F0F8FC"/>
    <a:srgbClr val="5A8B7D"/>
    <a:srgbClr val="505D91"/>
    <a:srgbClr val="925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07"/>
    <p:restoredTop sz="94830"/>
  </p:normalViewPr>
  <p:slideViewPr>
    <p:cSldViewPr snapToGrid="0">
      <p:cViewPr varScale="1">
        <p:scale>
          <a:sx n="105" d="100"/>
          <a:sy n="105" d="100"/>
        </p:scale>
        <p:origin x="13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A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E424F06-269B-F94F-BF30-CCE95DF2C031}" type="datetimeFigureOut">
              <a:rPr lang="en-AT" smtClean="0"/>
              <a:pPr/>
              <a:t>09/25/2024</a:t>
            </a:fld>
            <a:endParaRPr lang="en-A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16DF4BD-5916-CC46-8B31-0E9CA36710C7}" type="slidenum">
              <a:rPr lang="en-AT" smtClean="0"/>
              <a:pPr/>
              <a:t>‹Nr.›</a:t>
            </a:fld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537046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68597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11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265668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12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99160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13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81850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14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5980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02084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8698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pPr/>
              <a:t>4</a:t>
            </a:fld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14322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41167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74129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DF4BD-5916-CC46-8B31-0E9CA36710C7}" type="slidenum">
              <a:rPr kumimoji="0" lang="en-AT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T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392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54645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10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8004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43FD3-9AEE-C678-1DB2-B13F68C69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550D3-57E5-E031-11F5-748BF677B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C7B15-9EC7-CCA3-4004-E2931EC11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963C2-C8E1-CD6C-EF32-CEC08D97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D8C3C-6616-6F7A-120C-A517AD3B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20420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92D4-06CC-7F54-0EEE-249E4D6E6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46FDB-3DCA-4DDE-B0E5-B5A019F4F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77D9A-5E66-E557-9955-91B3F283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B0D78-AA34-896B-78A3-71B9B3E5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C10D5-5CE7-FE15-DC9A-2B3911E5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8283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806920-F57A-DF45-3B2F-4A6D42F47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33693-FCE9-6361-1685-EC8852BCE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AE2BE-06D8-B70E-E41C-8835FE45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28F6E-2FEF-F86A-5C4F-70DECF23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415B8-7D10-C4F4-5067-D1DA71AC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85334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43FD3-9AEE-C678-1DB2-B13F68C69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550D3-57E5-E031-11F5-748BF677B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C7B15-9EC7-CCA3-4004-E2931EC11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963C2-C8E1-CD6C-EF32-CEC08D97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D8C3C-6616-6F7A-120C-A517AD3B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22339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0810-C2AB-B3C7-84A5-F433C0436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C6249-E628-1218-C791-44D35897C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C20D-F591-C12C-B49F-F76CB070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0A563-0E1F-EE1C-DC50-E9FB4E19E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9844F-C356-AF31-5BD0-AC8A5567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50483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CB4A6-7BED-71BA-B224-531D534D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DE0BE-447F-BB88-F250-58D4A0C7F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9365E-7854-41A9-AA00-0659F9F1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753A0-A86A-8273-EFFE-FBCA8918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64A2-5F91-7131-07E1-134B8F1D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03949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80889-CBCC-1593-F7FA-F29C391CE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60D78-2A69-70DD-E784-C569F30B1E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2EACA-01E9-0B5D-E3D1-33A278480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F198D-DE6D-83B9-FAEB-0F0F8636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9F628-6610-6A38-A2A8-A9415EF9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421E1-C176-BE1C-B22D-10A8AD860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37927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EBFF4-E153-1490-C634-08276D8F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FE433-E086-7378-B0D6-9C2D872FE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8DC67-3DF5-BECC-D833-B2684CA1C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25B11D-E80A-63ED-32CB-89330DC09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0EC4F-9238-397F-3B1E-51CCDFF67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5B6F10-A41F-09DD-3A84-2A17407F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88CC60-F48C-D7CA-DD24-BD693B62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73030-E58D-F4AE-BBAA-637C0471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03591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D0268-EFA5-B692-445A-4975BDEE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27AC74-129C-00D6-79CB-53529521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45B2F-7EC3-595C-A33B-41BD39F7F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38314-D677-2AAC-5AEB-1B41E7D7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01656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DDF70B-7E92-A66B-2A3E-6E215ED3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DCF05-B74E-F97E-FBA8-BE1D4753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2E1F3-C75F-4FB3-5BAB-1036980E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55311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BF89-B657-D212-3FB8-193A2201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1D5B1-E243-9398-2B08-3C83CDE32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AF0E3-80ED-6CF3-4A96-7E53D39B5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42A63-0F74-266B-AA65-A9EF1A4F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C5403-15EA-EF40-F25C-D9D2CD0C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561DC-6DB7-A0D1-B8CC-652AC0F1D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4461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0810-C2AB-B3C7-84A5-F433C0436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C6249-E628-1218-C791-44D35897C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C20D-F591-C12C-B49F-F76CB070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0A563-0E1F-EE1C-DC50-E9FB4E19E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9844F-C356-AF31-5BD0-AC8A5567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30923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F79AF-AE64-B257-7601-4553ECFD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60584-2165-16E6-947C-C9F7BD9FA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E9647-10FA-4F55-50CE-38AAB1ED4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E966B-CE18-1C7F-077A-980BE5B4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B4842-1C3B-2EFF-3FCB-1200FA5B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5F437-E942-1463-5B51-1CF879D6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66226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92D4-06CC-7F54-0EEE-249E4D6E6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46FDB-3DCA-4DDE-B0E5-B5A019F4F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77D9A-5E66-E557-9955-91B3F283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B0D78-AA34-896B-78A3-71B9B3E5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C10D5-5CE7-FE15-DC9A-2B3911E5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34054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806920-F57A-DF45-3B2F-4A6D42F47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33693-FCE9-6361-1685-EC8852BCE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AE2BE-06D8-B70E-E41C-8835FE45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28F6E-2FEF-F86A-5C4F-70DECF23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415B8-7D10-C4F4-5067-D1DA71AC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3956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CB4A6-7BED-71BA-B224-531D534D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DE0BE-447F-BB88-F250-58D4A0C7F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9365E-7854-41A9-AA00-0659F9F1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753A0-A86A-8273-EFFE-FBCA8918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64A2-5F91-7131-07E1-134B8F1D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5689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80889-CBCC-1593-F7FA-F29C391CE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60D78-2A69-70DD-E784-C569F30B1E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2EACA-01E9-0B5D-E3D1-33A278480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F198D-DE6D-83B9-FAEB-0F0F8636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9F628-6610-6A38-A2A8-A9415EF9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421E1-C176-BE1C-B22D-10A8AD860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2049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EBFF4-E153-1490-C634-08276D8F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FE433-E086-7378-B0D6-9C2D872FE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8DC67-3DF5-BECC-D833-B2684CA1C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25B11D-E80A-63ED-32CB-89330DC09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0EC4F-9238-397F-3B1E-51CCDFF67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5B6F10-A41F-09DD-3A84-2A17407F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88CC60-F48C-D7CA-DD24-BD693B62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73030-E58D-F4AE-BBAA-637C0471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5621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D0268-EFA5-B692-445A-4975BDEE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27AC74-129C-00D6-79CB-53529521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45B2F-7EC3-595C-A33B-41BD39F7F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38314-D677-2AAC-5AEB-1B41E7D7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550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DDF70B-7E92-A66B-2A3E-6E215ED3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DCF05-B74E-F97E-FBA8-BE1D4753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2E1F3-C75F-4FB3-5BAB-1036980E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780436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BF89-B657-D212-3FB8-193A2201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1D5B1-E243-9398-2B08-3C83CDE32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AF0E3-80ED-6CF3-4A96-7E53D39B5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42A63-0F74-266B-AA65-A9EF1A4F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C5403-15EA-EF40-F25C-D9D2CD0C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561DC-6DB7-A0D1-B8CC-652AC0F1D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7273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F79AF-AE64-B257-7601-4553ECFD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60584-2165-16E6-947C-C9F7BD9FA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E9647-10FA-4F55-50CE-38AAB1ED4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E966B-CE18-1C7F-077A-980BE5B4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09/25/2024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B4842-1C3B-2EFF-3FCB-1200FA5B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5F437-E942-1463-5B51-1CF879D6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‹Nr.›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5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0F464F-4698-5569-66E8-558ADBA6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5A2B6-0A6A-CB2F-F4AB-3D10FA6AD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3C312-FC48-0C6E-5863-AB2540244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5C23DC9-BC13-654D-965D-5FAAC5B53297}" type="datetimeFigureOut">
              <a:rPr lang="en-AT" smtClean="0"/>
              <a:pPr/>
              <a:t>09/25/2024</a:t>
            </a:fld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68CE9-C6B8-94B3-3F2E-22D8D41EA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B2A65-9822-80FF-EF02-2AE965F75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77AA35C-511B-F447-8DD0-FF98122BC749}" type="slidenum">
              <a:rPr lang="en-AT" smtClean="0"/>
              <a:pPr/>
              <a:t>‹Nr.›</a:t>
            </a:fld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90893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0F464F-4698-5569-66E8-558ADBA6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5A2B6-0A6A-CB2F-F4AB-3D10FA6AD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3C312-FC48-0C6E-5863-AB2540244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5C23DC9-BC13-654D-965D-5FAAC5B53297}" type="datetimeFigureOut">
              <a:rPr lang="en-AT" smtClean="0"/>
              <a:pPr/>
              <a:t>09/25/2024</a:t>
            </a:fld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68CE9-C6B8-94B3-3F2E-22D8D41EA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B2A65-9822-80FF-EF02-2AE965F75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77AA35C-511B-F447-8DD0-FF98122BC749}" type="slidenum">
              <a:rPr lang="en-AT" smtClean="0"/>
              <a:pPr/>
              <a:t>‹Nr.›</a:t>
            </a:fld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408402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6.tiff"/><Relationship Id="rId21" Type="http://schemas.openxmlformats.org/officeDocument/2006/relationships/image" Target="../media/image63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24" Type="http://schemas.openxmlformats.org/officeDocument/2006/relationships/image" Target="../media/image66.png"/><Relationship Id="rId5" Type="http://schemas.openxmlformats.org/officeDocument/2006/relationships/image" Target="../media/image47.sv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tif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6.tif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tiff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21" Type="http://schemas.openxmlformats.org/officeDocument/2006/relationships/image" Target="../media/image6.tiff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8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38D54C-C2D0-1575-CBED-EF0F34DC8256}"/>
              </a:ext>
            </a:extLst>
          </p:cNvPr>
          <p:cNvGrpSpPr/>
          <p:nvPr/>
        </p:nvGrpSpPr>
        <p:grpSpPr>
          <a:xfrm>
            <a:off x="385921" y="6025418"/>
            <a:ext cx="5710079" cy="523220"/>
            <a:chOff x="385921" y="6179306"/>
            <a:chExt cx="5710079" cy="523220"/>
          </a:xfrm>
        </p:grpSpPr>
        <p:pic>
          <p:nvPicPr>
            <p:cNvPr id="8" name="Picture 12" descr="A blue and black logo&#10;&#10;Description automatically generated">
              <a:extLst>
                <a:ext uri="{FF2B5EF4-FFF2-40B4-BE49-F238E27FC236}">
                  <a16:creationId xmlns:a16="http://schemas.microsoft.com/office/drawing/2014/main" id="{B145E04A-D397-137B-A80A-0308B1D78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21" y="6200410"/>
              <a:ext cx="315595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821D0F-88EE-F14D-0E2B-F3B721D776E2}"/>
                </a:ext>
              </a:extLst>
            </p:cNvPr>
            <p:cNvSpPr txBox="1"/>
            <p:nvPr/>
          </p:nvSpPr>
          <p:spPr>
            <a:xfrm>
              <a:off x="3610467" y="6179306"/>
              <a:ext cx="2485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  </a:t>
              </a:r>
              <a:r>
                <a:rPr lang="en-GB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AT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ufro.org</a:t>
              </a:r>
            </a:p>
          </p:txBody>
        </p:sp>
      </p:grpSp>
      <p:pic>
        <p:nvPicPr>
          <p:cNvPr id="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46467FE-CB24-AC4B-14E4-91DAF9ED52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440" y="5337815"/>
            <a:ext cx="3491639" cy="121082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7B016BA-7D31-AB8E-C05B-7956F5558CD6}"/>
              </a:ext>
            </a:extLst>
          </p:cNvPr>
          <p:cNvGrpSpPr/>
          <p:nvPr/>
        </p:nvGrpSpPr>
        <p:grpSpPr>
          <a:xfrm>
            <a:off x="3961132" y="1469830"/>
            <a:ext cx="4269736" cy="3738145"/>
            <a:chOff x="1022208" y="861886"/>
            <a:chExt cx="4269736" cy="3738145"/>
          </a:xfrm>
        </p:grpSpPr>
        <p:sp>
          <p:nvSpPr>
            <p:cNvPr id="4" name="Rectangular Callout 3">
              <a:extLst>
                <a:ext uri="{FF2B5EF4-FFF2-40B4-BE49-F238E27FC236}">
                  <a16:creationId xmlns:a16="http://schemas.microsoft.com/office/drawing/2014/main" id="{E2D478E5-F605-BC88-D785-62088052C4EE}"/>
                </a:ext>
              </a:extLst>
            </p:cNvPr>
            <p:cNvSpPr/>
            <p:nvPr/>
          </p:nvSpPr>
          <p:spPr>
            <a:xfrm>
              <a:off x="1022208" y="861886"/>
              <a:ext cx="4269736" cy="3738145"/>
            </a:xfrm>
            <a:custGeom>
              <a:avLst/>
              <a:gdLst>
                <a:gd name="connsiteX0" fmla="*/ 0 w 4258850"/>
                <a:gd name="connsiteY0" fmla="*/ 0 h 2354893"/>
                <a:gd name="connsiteX1" fmla="*/ 2484329 w 4258850"/>
                <a:gd name="connsiteY1" fmla="*/ 0 h 2354893"/>
                <a:gd name="connsiteX2" fmla="*/ 2484329 w 4258850"/>
                <a:gd name="connsiteY2" fmla="*/ 0 h 2354893"/>
                <a:gd name="connsiteX3" fmla="*/ 3549042 w 4258850"/>
                <a:gd name="connsiteY3" fmla="*/ 0 h 2354893"/>
                <a:gd name="connsiteX4" fmla="*/ 4258850 w 4258850"/>
                <a:gd name="connsiteY4" fmla="*/ 0 h 2354893"/>
                <a:gd name="connsiteX5" fmla="*/ 4258850 w 4258850"/>
                <a:gd name="connsiteY5" fmla="*/ 1373688 h 2354893"/>
                <a:gd name="connsiteX6" fmla="*/ 4258850 w 4258850"/>
                <a:gd name="connsiteY6" fmla="*/ 1373688 h 2354893"/>
                <a:gd name="connsiteX7" fmla="*/ 4258850 w 4258850"/>
                <a:gd name="connsiteY7" fmla="*/ 1962411 h 2354893"/>
                <a:gd name="connsiteX8" fmla="*/ 4258850 w 4258850"/>
                <a:gd name="connsiteY8" fmla="*/ 2354893 h 2354893"/>
                <a:gd name="connsiteX9" fmla="*/ 3549042 w 4258850"/>
                <a:gd name="connsiteY9" fmla="*/ 2354893 h 2354893"/>
                <a:gd name="connsiteX10" fmla="*/ 3832965 w 4258850"/>
                <a:gd name="connsiteY10" fmla="*/ 3487455 h 2354893"/>
                <a:gd name="connsiteX11" fmla="*/ 2484329 w 4258850"/>
                <a:gd name="connsiteY11" fmla="*/ 2354893 h 2354893"/>
                <a:gd name="connsiteX12" fmla="*/ 0 w 4258850"/>
                <a:gd name="connsiteY12" fmla="*/ 2354893 h 2354893"/>
                <a:gd name="connsiteX13" fmla="*/ 0 w 4258850"/>
                <a:gd name="connsiteY13" fmla="*/ 1962411 h 2354893"/>
                <a:gd name="connsiteX14" fmla="*/ 0 w 4258850"/>
                <a:gd name="connsiteY14" fmla="*/ 1373688 h 2354893"/>
                <a:gd name="connsiteX15" fmla="*/ 0 w 4258850"/>
                <a:gd name="connsiteY15" fmla="*/ 1373688 h 2354893"/>
                <a:gd name="connsiteX16" fmla="*/ 0 w 4258850"/>
                <a:gd name="connsiteY16" fmla="*/ 0 h 2354893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4256613 w 4258850"/>
                <a:gd name="connsiteY9" fmla="*/ 2344008 h 3487455"/>
                <a:gd name="connsiteX10" fmla="*/ 3832965 w 4258850"/>
                <a:gd name="connsiteY10" fmla="*/ 3487455 h 3487455"/>
                <a:gd name="connsiteX11" fmla="*/ 2484329 w 4258850"/>
                <a:gd name="connsiteY11" fmla="*/ 2354893 h 3487455"/>
                <a:gd name="connsiteX12" fmla="*/ 0 w 4258850"/>
                <a:gd name="connsiteY12" fmla="*/ 2354893 h 3487455"/>
                <a:gd name="connsiteX13" fmla="*/ 0 w 4258850"/>
                <a:gd name="connsiteY13" fmla="*/ 1962411 h 3487455"/>
                <a:gd name="connsiteX14" fmla="*/ 0 w 4258850"/>
                <a:gd name="connsiteY14" fmla="*/ 1373688 h 3487455"/>
                <a:gd name="connsiteX15" fmla="*/ 0 w 4258850"/>
                <a:gd name="connsiteY15" fmla="*/ 1373688 h 3487455"/>
                <a:gd name="connsiteX16" fmla="*/ 0 w 4258850"/>
                <a:gd name="connsiteY16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4256613 w 4258850"/>
                <a:gd name="connsiteY9" fmla="*/ 2344008 h 3487455"/>
                <a:gd name="connsiteX10" fmla="*/ 3832965 w 4258850"/>
                <a:gd name="connsiteY10" fmla="*/ 3487455 h 3487455"/>
                <a:gd name="connsiteX11" fmla="*/ 3736186 w 4258850"/>
                <a:gd name="connsiteY11" fmla="*/ 2376664 h 3487455"/>
                <a:gd name="connsiteX12" fmla="*/ 0 w 4258850"/>
                <a:gd name="connsiteY12" fmla="*/ 2354893 h 3487455"/>
                <a:gd name="connsiteX13" fmla="*/ 0 w 4258850"/>
                <a:gd name="connsiteY13" fmla="*/ 1962411 h 3487455"/>
                <a:gd name="connsiteX14" fmla="*/ 0 w 4258850"/>
                <a:gd name="connsiteY14" fmla="*/ 1373688 h 3487455"/>
                <a:gd name="connsiteX15" fmla="*/ 0 w 4258850"/>
                <a:gd name="connsiteY15" fmla="*/ 1373688 h 3487455"/>
                <a:gd name="connsiteX16" fmla="*/ 0 w 4258850"/>
                <a:gd name="connsiteY16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4256613 w 4258850"/>
                <a:gd name="connsiteY9" fmla="*/ 2344008 h 3487455"/>
                <a:gd name="connsiteX10" fmla="*/ 3832965 w 4258850"/>
                <a:gd name="connsiteY10" fmla="*/ 3487455 h 3487455"/>
                <a:gd name="connsiteX11" fmla="*/ 0 w 4258850"/>
                <a:gd name="connsiteY11" fmla="*/ 2354893 h 3487455"/>
                <a:gd name="connsiteX12" fmla="*/ 0 w 4258850"/>
                <a:gd name="connsiteY12" fmla="*/ 1962411 h 3487455"/>
                <a:gd name="connsiteX13" fmla="*/ 0 w 4258850"/>
                <a:gd name="connsiteY13" fmla="*/ 1373688 h 3487455"/>
                <a:gd name="connsiteX14" fmla="*/ 0 w 4258850"/>
                <a:gd name="connsiteY14" fmla="*/ 1373688 h 3487455"/>
                <a:gd name="connsiteX15" fmla="*/ 0 w 4258850"/>
                <a:gd name="connsiteY15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3832965 w 4258850"/>
                <a:gd name="connsiteY9" fmla="*/ 3487455 h 3487455"/>
                <a:gd name="connsiteX10" fmla="*/ 0 w 4258850"/>
                <a:gd name="connsiteY10" fmla="*/ 2354893 h 3487455"/>
                <a:gd name="connsiteX11" fmla="*/ 0 w 4258850"/>
                <a:gd name="connsiteY11" fmla="*/ 1962411 h 3487455"/>
                <a:gd name="connsiteX12" fmla="*/ 0 w 4258850"/>
                <a:gd name="connsiteY12" fmla="*/ 1373688 h 3487455"/>
                <a:gd name="connsiteX13" fmla="*/ 0 w 4258850"/>
                <a:gd name="connsiteY13" fmla="*/ 1373688 h 3487455"/>
                <a:gd name="connsiteX14" fmla="*/ 0 w 4258850"/>
                <a:gd name="connsiteY14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962411 h 3487455"/>
                <a:gd name="connsiteX7" fmla="*/ 4258850 w 4258850"/>
                <a:gd name="connsiteY7" fmla="*/ 2354893 h 3487455"/>
                <a:gd name="connsiteX8" fmla="*/ 3832965 w 4258850"/>
                <a:gd name="connsiteY8" fmla="*/ 3487455 h 3487455"/>
                <a:gd name="connsiteX9" fmla="*/ 0 w 4258850"/>
                <a:gd name="connsiteY9" fmla="*/ 2354893 h 3487455"/>
                <a:gd name="connsiteX10" fmla="*/ 0 w 4258850"/>
                <a:gd name="connsiteY10" fmla="*/ 1962411 h 3487455"/>
                <a:gd name="connsiteX11" fmla="*/ 0 w 4258850"/>
                <a:gd name="connsiteY11" fmla="*/ 1373688 h 3487455"/>
                <a:gd name="connsiteX12" fmla="*/ 0 w 4258850"/>
                <a:gd name="connsiteY12" fmla="*/ 1373688 h 3487455"/>
                <a:gd name="connsiteX13" fmla="*/ 0 w 4258850"/>
                <a:gd name="connsiteY13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962411 h 3487455"/>
                <a:gd name="connsiteX6" fmla="*/ 4258850 w 4258850"/>
                <a:gd name="connsiteY6" fmla="*/ 2354893 h 3487455"/>
                <a:gd name="connsiteX7" fmla="*/ 3832965 w 4258850"/>
                <a:gd name="connsiteY7" fmla="*/ 3487455 h 3487455"/>
                <a:gd name="connsiteX8" fmla="*/ 0 w 4258850"/>
                <a:gd name="connsiteY8" fmla="*/ 2354893 h 3487455"/>
                <a:gd name="connsiteX9" fmla="*/ 0 w 4258850"/>
                <a:gd name="connsiteY9" fmla="*/ 1962411 h 3487455"/>
                <a:gd name="connsiteX10" fmla="*/ 0 w 4258850"/>
                <a:gd name="connsiteY10" fmla="*/ 1373688 h 3487455"/>
                <a:gd name="connsiteX11" fmla="*/ 0 w 4258850"/>
                <a:gd name="connsiteY11" fmla="*/ 1373688 h 3487455"/>
                <a:gd name="connsiteX12" fmla="*/ 0 w 4258850"/>
                <a:gd name="connsiteY12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4258850 w 4258850"/>
                <a:gd name="connsiteY3" fmla="*/ 0 h 3487455"/>
                <a:gd name="connsiteX4" fmla="*/ 4258850 w 4258850"/>
                <a:gd name="connsiteY4" fmla="*/ 1962411 h 3487455"/>
                <a:gd name="connsiteX5" fmla="*/ 4258850 w 4258850"/>
                <a:gd name="connsiteY5" fmla="*/ 2354893 h 3487455"/>
                <a:gd name="connsiteX6" fmla="*/ 3832965 w 4258850"/>
                <a:gd name="connsiteY6" fmla="*/ 3487455 h 3487455"/>
                <a:gd name="connsiteX7" fmla="*/ 0 w 4258850"/>
                <a:gd name="connsiteY7" fmla="*/ 2354893 h 3487455"/>
                <a:gd name="connsiteX8" fmla="*/ 0 w 4258850"/>
                <a:gd name="connsiteY8" fmla="*/ 1962411 h 3487455"/>
                <a:gd name="connsiteX9" fmla="*/ 0 w 4258850"/>
                <a:gd name="connsiteY9" fmla="*/ 1373688 h 3487455"/>
                <a:gd name="connsiteX10" fmla="*/ 0 w 4258850"/>
                <a:gd name="connsiteY10" fmla="*/ 1373688 h 3487455"/>
                <a:gd name="connsiteX11" fmla="*/ 0 w 4258850"/>
                <a:gd name="connsiteY11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4258850 w 4258850"/>
                <a:gd name="connsiteY4" fmla="*/ 2354893 h 3487455"/>
                <a:gd name="connsiteX5" fmla="*/ 3832965 w 4258850"/>
                <a:gd name="connsiteY5" fmla="*/ 3487455 h 3487455"/>
                <a:gd name="connsiteX6" fmla="*/ 0 w 4258850"/>
                <a:gd name="connsiteY6" fmla="*/ 2354893 h 3487455"/>
                <a:gd name="connsiteX7" fmla="*/ 0 w 4258850"/>
                <a:gd name="connsiteY7" fmla="*/ 1962411 h 3487455"/>
                <a:gd name="connsiteX8" fmla="*/ 0 w 4258850"/>
                <a:gd name="connsiteY8" fmla="*/ 1373688 h 3487455"/>
                <a:gd name="connsiteX9" fmla="*/ 0 w 4258850"/>
                <a:gd name="connsiteY9" fmla="*/ 1373688 h 3487455"/>
                <a:gd name="connsiteX10" fmla="*/ 0 w 4258850"/>
                <a:gd name="connsiteY10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4258850 w 4258850"/>
                <a:gd name="connsiteY4" fmla="*/ 2354893 h 3487455"/>
                <a:gd name="connsiteX5" fmla="*/ 3832965 w 4258850"/>
                <a:gd name="connsiteY5" fmla="*/ 3487455 h 3487455"/>
                <a:gd name="connsiteX6" fmla="*/ 0 w 4258850"/>
                <a:gd name="connsiteY6" fmla="*/ 2354893 h 3487455"/>
                <a:gd name="connsiteX7" fmla="*/ 0 w 4258850"/>
                <a:gd name="connsiteY7" fmla="*/ 1962411 h 3487455"/>
                <a:gd name="connsiteX8" fmla="*/ 0 w 4258850"/>
                <a:gd name="connsiteY8" fmla="*/ 1373688 h 3487455"/>
                <a:gd name="connsiteX9" fmla="*/ 0 w 4258850"/>
                <a:gd name="connsiteY9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3832965 w 4258850"/>
                <a:gd name="connsiteY4" fmla="*/ 3487455 h 3487455"/>
                <a:gd name="connsiteX5" fmla="*/ 0 w 4258850"/>
                <a:gd name="connsiteY5" fmla="*/ 2354893 h 3487455"/>
                <a:gd name="connsiteX6" fmla="*/ 0 w 4258850"/>
                <a:gd name="connsiteY6" fmla="*/ 1962411 h 3487455"/>
                <a:gd name="connsiteX7" fmla="*/ 0 w 4258850"/>
                <a:gd name="connsiteY7" fmla="*/ 1373688 h 3487455"/>
                <a:gd name="connsiteX8" fmla="*/ 0 w 4258850"/>
                <a:gd name="connsiteY8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3832965 w 4258850"/>
                <a:gd name="connsiteY4" fmla="*/ 3487455 h 3487455"/>
                <a:gd name="connsiteX5" fmla="*/ 3483429 w 4258850"/>
                <a:gd name="connsiteY5" fmla="*/ 1995664 h 3487455"/>
                <a:gd name="connsiteX6" fmla="*/ 0 w 4258850"/>
                <a:gd name="connsiteY6" fmla="*/ 1962411 h 3487455"/>
                <a:gd name="connsiteX7" fmla="*/ 0 w 4258850"/>
                <a:gd name="connsiteY7" fmla="*/ 1373688 h 3487455"/>
                <a:gd name="connsiteX8" fmla="*/ 0 w 4258850"/>
                <a:gd name="connsiteY8" fmla="*/ 0 h 3487455"/>
                <a:gd name="connsiteX0" fmla="*/ 0 w 4258850"/>
                <a:gd name="connsiteY0" fmla="*/ 0 h 2921398"/>
                <a:gd name="connsiteX1" fmla="*/ 2484329 w 4258850"/>
                <a:gd name="connsiteY1" fmla="*/ 0 h 2921398"/>
                <a:gd name="connsiteX2" fmla="*/ 4258850 w 4258850"/>
                <a:gd name="connsiteY2" fmla="*/ 0 h 2921398"/>
                <a:gd name="connsiteX3" fmla="*/ 4258850 w 4258850"/>
                <a:gd name="connsiteY3" fmla="*/ 1962411 h 2921398"/>
                <a:gd name="connsiteX4" fmla="*/ 4257507 w 4258850"/>
                <a:gd name="connsiteY4" fmla="*/ 2921398 h 2921398"/>
                <a:gd name="connsiteX5" fmla="*/ 3483429 w 4258850"/>
                <a:gd name="connsiteY5" fmla="*/ 1995664 h 2921398"/>
                <a:gd name="connsiteX6" fmla="*/ 0 w 4258850"/>
                <a:gd name="connsiteY6" fmla="*/ 1962411 h 2921398"/>
                <a:gd name="connsiteX7" fmla="*/ 0 w 4258850"/>
                <a:gd name="connsiteY7" fmla="*/ 1373688 h 2921398"/>
                <a:gd name="connsiteX8" fmla="*/ 0 w 4258850"/>
                <a:gd name="connsiteY8" fmla="*/ 0 h 2921398"/>
                <a:gd name="connsiteX0" fmla="*/ 0 w 4258850"/>
                <a:gd name="connsiteY0" fmla="*/ 0 h 2921398"/>
                <a:gd name="connsiteX1" fmla="*/ 2484329 w 4258850"/>
                <a:gd name="connsiteY1" fmla="*/ 0 h 2921398"/>
                <a:gd name="connsiteX2" fmla="*/ 4258850 w 4258850"/>
                <a:gd name="connsiteY2" fmla="*/ 0 h 2921398"/>
                <a:gd name="connsiteX3" fmla="*/ 4258850 w 4258850"/>
                <a:gd name="connsiteY3" fmla="*/ 1962411 h 2921398"/>
                <a:gd name="connsiteX4" fmla="*/ 4257507 w 4258850"/>
                <a:gd name="connsiteY4" fmla="*/ 2921398 h 2921398"/>
                <a:gd name="connsiteX5" fmla="*/ 3483429 w 4258850"/>
                <a:gd name="connsiteY5" fmla="*/ 1995664 h 2921398"/>
                <a:gd name="connsiteX6" fmla="*/ 0 w 4258850"/>
                <a:gd name="connsiteY6" fmla="*/ 1962411 h 2921398"/>
                <a:gd name="connsiteX7" fmla="*/ 0 w 4258850"/>
                <a:gd name="connsiteY7" fmla="*/ 0 h 2921398"/>
                <a:gd name="connsiteX0" fmla="*/ 10885 w 4269735"/>
                <a:gd name="connsiteY0" fmla="*/ 0 h 3225154"/>
                <a:gd name="connsiteX1" fmla="*/ 2495214 w 4269735"/>
                <a:gd name="connsiteY1" fmla="*/ 0 h 3225154"/>
                <a:gd name="connsiteX2" fmla="*/ 4269735 w 4269735"/>
                <a:gd name="connsiteY2" fmla="*/ 0 h 3225154"/>
                <a:gd name="connsiteX3" fmla="*/ 4269735 w 4269735"/>
                <a:gd name="connsiteY3" fmla="*/ 1962411 h 3225154"/>
                <a:gd name="connsiteX4" fmla="*/ 4268392 w 4269735"/>
                <a:gd name="connsiteY4" fmla="*/ 2921398 h 3225154"/>
                <a:gd name="connsiteX5" fmla="*/ 3494314 w 4269735"/>
                <a:gd name="connsiteY5" fmla="*/ 1995664 h 3225154"/>
                <a:gd name="connsiteX6" fmla="*/ 0 w 4269735"/>
                <a:gd name="connsiteY6" fmla="*/ 3225154 h 3225154"/>
                <a:gd name="connsiteX7" fmla="*/ 10885 w 4269735"/>
                <a:gd name="connsiteY7" fmla="*/ 0 h 3225154"/>
                <a:gd name="connsiteX0" fmla="*/ 10885 w 4269735"/>
                <a:gd name="connsiteY0" fmla="*/ 0 h 3225154"/>
                <a:gd name="connsiteX1" fmla="*/ 2495214 w 4269735"/>
                <a:gd name="connsiteY1" fmla="*/ 0 h 3225154"/>
                <a:gd name="connsiteX2" fmla="*/ 4269735 w 4269735"/>
                <a:gd name="connsiteY2" fmla="*/ 0 h 3225154"/>
                <a:gd name="connsiteX3" fmla="*/ 4269735 w 4269735"/>
                <a:gd name="connsiteY3" fmla="*/ 1962411 h 3225154"/>
                <a:gd name="connsiteX4" fmla="*/ 4268392 w 4269735"/>
                <a:gd name="connsiteY4" fmla="*/ 2921398 h 3225154"/>
                <a:gd name="connsiteX5" fmla="*/ 3520947 w 4269735"/>
                <a:gd name="connsiteY5" fmla="*/ 2847920 h 3225154"/>
                <a:gd name="connsiteX6" fmla="*/ 0 w 4269735"/>
                <a:gd name="connsiteY6" fmla="*/ 3225154 h 3225154"/>
                <a:gd name="connsiteX7" fmla="*/ 10885 w 4269735"/>
                <a:gd name="connsiteY7" fmla="*/ 0 h 3225154"/>
                <a:gd name="connsiteX0" fmla="*/ 390 w 4259240"/>
                <a:gd name="connsiteY0" fmla="*/ 0 h 2921398"/>
                <a:gd name="connsiteX1" fmla="*/ 2484719 w 4259240"/>
                <a:gd name="connsiteY1" fmla="*/ 0 h 2921398"/>
                <a:gd name="connsiteX2" fmla="*/ 4259240 w 4259240"/>
                <a:gd name="connsiteY2" fmla="*/ 0 h 2921398"/>
                <a:gd name="connsiteX3" fmla="*/ 4259240 w 4259240"/>
                <a:gd name="connsiteY3" fmla="*/ 1962411 h 2921398"/>
                <a:gd name="connsiteX4" fmla="*/ 4257897 w 4259240"/>
                <a:gd name="connsiteY4" fmla="*/ 2921398 h 2921398"/>
                <a:gd name="connsiteX5" fmla="*/ 3510452 w 4259240"/>
                <a:gd name="connsiteY5" fmla="*/ 2847920 h 2921398"/>
                <a:gd name="connsiteX6" fmla="*/ 16138 w 4259240"/>
                <a:gd name="connsiteY6" fmla="*/ 2683616 h 2921398"/>
                <a:gd name="connsiteX7" fmla="*/ 390 w 4259240"/>
                <a:gd name="connsiteY7" fmla="*/ 0 h 2921398"/>
                <a:gd name="connsiteX0" fmla="*/ 10885 w 4269735"/>
                <a:gd name="connsiteY0" fmla="*/ 0 h 2921398"/>
                <a:gd name="connsiteX1" fmla="*/ 2495214 w 4269735"/>
                <a:gd name="connsiteY1" fmla="*/ 0 h 2921398"/>
                <a:gd name="connsiteX2" fmla="*/ 4269735 w 4269735"/>
                <a:gd name="connsiteY2" fmla="*/ 0 h 2921398"/>
                <a:gd name="connsiteX3" fmla="*/ 4269735 w 4269735"/>
                <a:gd name="connsiteY3" fmla="*/ 1962411 h 2921398"/>
                <a:gd name="connsiteX4" fmla="*/ 4268392 w 4269735"/>
                <a:gd name="connsiteY4" fmla="*/ 2921398 h 2921398"/>
                <a:gd name="connsiteX5" fmla="*/ 3520947 w 4269735"/>
                <a:gd name="connsiteY5" fmla="*/ 2847920 h 2921398"/>
                <a:gd name="connsiteX6" fmla="*/ 0 w 4269735"/>
                <a:gd name="connsiteY6" fmla="*/ 2861170 h 2921398"/>
                <a:gd name="connsiteX7" fmla="*/ 10885 w 4269735"/>
                <a:gd name="connsiteY7" fmla="*/ 0 h 2921398"/>
                <a:gd name="connsiteX0" fmla="*/ 390 w 4259240"/>
                <a:gd name="connsiteY0" fmla="*/ 0 h 2921398"/>
                <a:gd name="connsiteX1" fmla="*/ 2484719 w 4259240"/>
                <a:gd name="connsiteY1" fmla="*/ 0 h 2921398"/>
                <a:gd name="connsiteX2" fmla="*/ 4259240 w 4259240"/>
                <a:gd name="connsiteY2" fmla="*/ 0 h 2921398"/>
                <a:gd name="connsiteX3" fmla="*/ 4259240 w 4259240"/>
                <a:gd name="connsiteY3" fmla="*/ 1962411 h 2921398"/>
                <a:gd name="connsiteX4" fmla="*/ 4257897 w 4259240"/>
                <a:gd name="connsiteY4" fmla="*/ 2921398 h 2921398"/>
                <a:gd name="connsiteX5" fmla="*/ 3510452 w 4259240"/>
                <a:gd name="connsiteY5" fmla="*/ 2847920 h 2921398"/>
                <a:gd name="connsiteX6" fmla="*/ 16138 w 4259240"/>
                <a:gd name="connsiteY6" fmla="*/ 2870048 h 2921398"/>
                <a:gd name="connsiteX7" fmla="*/ 390 w 4259240"/>
                <a:gd name="connsiteY7" fmla="*/ 0 h 2921398"/>
                <a:gd name="connsiteX0" fmla="*/ 10885 w 4269735"/>
                <a:gd name="connsiteY0" fmla="*/ 0 h 2921398"/>
                <a:gd name="connsiteX1" fmla="*/ 2495214 w 4269735"/>
                <a:gd name="connsiteY1" fmla="*/ 0 h 2921398"/>
                <a:gd name="connsiteX2" fmla="*/ 4269735 w 4269735"/>
                <a:gd name="connsiteY2" fmla="*/ 0 h 2921398"/>
                <a:gd name="connsiteX3" fmla="*/ 4269735 w 4269735"/>
                <a:gd name="connsiteY3" fmla="*/ 1962411 h 2921398"/>
                <a:gd name="connsiteX4" fmla="*/ 4268392 w 4269735"/>
                <a:gd name="connsiteY4" fmla="*/ 2921398 h 2921398"/>
                <a:gd name="connsiteX5" fmla="*/ 3520947 w 4269735"/>
                <a:gd name="connsiteY5" fmla="*/ 2847920 h 2921398"/>
                <a:gd name="connsiteX6" fmla="*/ 0 w 4269735"/>
                <a:gd name="connsiteY6" fmla="*/ 2852292 h 2921398"/>
                <a:gd name="connsiteX7" fmla="*/ 10885 w 4269735"/>
                <a:gd name="connsiteY7" fmla="*/ 0 h 2921398"/>
                <a:gd name="connsiteX0" fmla="*/ 2008 w 4260858"/>
                <a:gd name="connsiteY0" fmla="*/ 0 h 2921398"/>
                <a:gd name="connsiteX1" fmla="*/ 2486337 w 4260858"/>
                <a:gd name="connsiteY1" fmla="*/ 0 h 2921398"/>
                <a:gd name="connsiteX2" fmla="*/ 4260858 w 4260858"/>
                <a:gd name="connsiteY2" fmla="*/ 0 h 2921398"/>
                <a:gd name="connsiteX3" fmla="*/ 4260858 w 4260858"/>
                <a:gd name="connsiteY3" fmla="*/ 1962411 h 2921398"/>
                <a:gd name="connsiteX4" fmla="*/ 4259515 w 4260858"/>
                <a:gd name="connsiteY4" fmla="*/ 2921398 h 2921398"/>
                <a:gd name="connsiteX5" fmla="*/ 3512070 w 4260858"/>
                <a:gd name="connsiteY5" fmla="*/ 2847920 h 2921398"/>
                <a:gd name="connsiteX6" fmla="*/ 0 w 4260858"/>
                <a:gd name="connsiteY6" fmla="*/ 2878925 h 2921398"/>
                <a:gd name="connsiteX7" fmla="*/ 2008 w 4260858"/>
                <a:gd name="connsiteY7" fmla="*/ 0 h 2921398"/>
                <a:gd name="connsiteX0" fmla="*/ 2008 w 4268410"/>
                <a:gd name="connsiteY0" fmla="*/ 0 h 3738144"/>
                <a:gd name="connsiteX1" fmla="*/ 2486337 w 4268410"/>
                <a:gd name="connsiteY1" fmla="*/ 0 h 3738144"/>
                <a:gd name="connsiteX2" fmla="*/ 4260858 w 4268410"/>
                <a:gd name="connsiteY2" fmla="*/ 0 h 3738144"/>
                <a:gd name="connsiteX3" fmla="*/ 4260858 w 4268410"/>
                <a:gd name="connsiteY3" fmla="*/ 1962411 h 3738144"/>
                <a:gd name="connsiteX4" fmla="*/ 4268393 w 4268410"/>
                <a:gd name="connsiteY4" fmla="*/ 3738144 h 3738144"/>
                <a:gd name="connsiteX5" fmla="*/ 3512070 w 4268410"/>
                <a:gd name="connsiteY5" fmla="*/ 2847920 h 3738144"/>
                <a:gd name="connsiteX6" fmla="*/ 0 w 4268410"/>
                <a:gd name="connsiteY6" fmla="*/ 2878925 h 3738144"/>
                <a:gd name="connsiteX7" fmla="*/ 2008 w 4268410"/>
                <a:gd name="connsiteY7" fmla="*/ 0 h 3738144"/>
                <a:gd name="connsiteX0" fmla="*/ 2008 w 4286153"/>
                <a:gd name="connsiteY0" fmla="*/ 0 h 3773655"/>
                <a:gd name="connsiteX1" fmla="*/ 2486337 w 4286153"/>
                <a:gd name="connsiteY1" fmla="*/ 0 h 3773655"/>
                <a:gd name="connsiteX2" fmla="*/ 4260858 w 4286153"/>
                <a:gd name="connsiteY2" fmla="*/ 0 h 3773655"/>
                <a:gd name="connsiteX3" fmla="*/ 4260858 w 4286153"/>
                <a:gd name="connsiteY3" fmla="*/ 1962411 h 3773655"/>
                <a:gd name="connsiteX4" fmla="*/ 4286148 w 4286153"/>
                <a:gd name="connsiteY4" fmla="*/ 3773655 h 3773655"/>
                <a:gd name="connsiteX5" fmla="*/ 3512070 w 4286153"/>
                <a:gd name="connsiteY5" fmla="*/ 2847920 h 3773655"/>
                <a:gd name="connsiteX6" fmla="*/ 0 w 4286153"/>
                <a:gd name="connsiteY6" fmla="*/ 2878925 h 3773655"/>
                <a:gd name="connsiteX7" fmla="*/ 2008 w 4286153"/>
                <a:gd name="connsiteY7" fmla="*/ 0 h 3773655"/>
                <a:gd name="connsiteX0" fmla="*/ 2008 w 4260858"/>
                <a:gd name="connsiteY0" fmla="*/ 0 h 3782533"/>
                <a:gd name="connsiteX1" fmla="*/ 2486337 w 4260858"/>
                <a:gd name="connsiteY1" fmla="*/ 0 h 3782533"/>
                <a:gd name="connsiteX2" fmla="*/ 4260858 w 4260858"/>
                <a:gd name="connsiteY2" fmla="*/ 0 h 3782533"/>
                <a:gd name="connsiteX3" fmla="*/ 4260858 w 4260858"/>
                <a:gd name="connsiteY3" fmla="*/ 1962411 h 3782533"/>
                <a:gd name="connsiteX4" fmla="*/ 4241760 w 4260858"/>
                <a:gd name="connsiteY4" fmla="*/ 3782533 h 3782533"/>
                <a:gd name="connsiteX5" fmla="*/ 3512070 w 4260858"/>
                <a:gd name="connsiteY5" fmla="*/ 2847920 h 3782533"/>
                <a:gd name="connsiteX6" fmla="*/ 0 w 4260858"/>
                <a:gd name="connsiteY6" fmla="*/ 2878925 h 3782533"/>
                <a:gd name="connsiteX7" fmla="*/ 2008 w 4260858"/>
                <a:gd name="connsiteY7" fmla="*/ 0 h 3782533"/>
                <a:gd name="connsiteX0" fmla="*/ 2008 w 4268410"/>
                <a:gd name="connsiteY0" fmla="*/ 0 h 3755900"/>
                <a:gd name="connsiteX1" fmla="*/ 2486337 w 4268410"/>
                <a:gd name="connsiteY1" fmla="*/ 0 h 3755900"/>
                <a:gd name="connsiteX2" fmla="*/ 4260858 w 4268410"/>
                <a:gd name="connsiteY2" fmla="*/ 0 h 3755900"/>
                <a:gd name="connsiteX3" fmla="*/ 4260858 w 4268410"/>
                <a:gd name="connsiteY3" fmla="*/ 1962411 h 3755900"/>
                <a:gd name="connsiteX4" fmla="*/ 4268393 w 4268410"/>
                <a:gd name="connsiteY4" fmla="*/ 3755900 h 3755900"/>
                <a:gd name="connsiteX5" fmla="*/ 3512070 w 4268410"/>
                <a:gd name="connsiteY5" fmla="*/ 2847920 h 3755900"/>
                <a:gd name="connsiteX6" fmla="*/ 0 w 4268410"/>
                <a:gd name="connsiteY6" fmla="*/ 2878925 h 3755900"/>
                <a:gd name="connsiteX7" fmla="*/ 2008 w 4268410"/>
                <a:gd name="connsiteY7" fmla="*/ 0 h 3755900"/>
                <a:gd name="connsiteX0" fmla="*/ 2008 w 4260858"/>
                <a:gd name="connsiteY0" fmla="*/ 0 h 3755900"/>
                <a:gd name="connsiteX1" fmla="*/ 2486337 w 4260858"/>
                <a:gd name="connsiteY1" fmla="*/ 0 h 3755900"/>
                <a:gd name="connsiteX2" fmla="*/ 4260858 w 4260858"/>
                <a:gd name="connsiteY2" fmla="*/ 0 h 3755900"/>
                <a:gd name="connsiteX3" fmla="*/ 4260858 w 4260858"/>
                <a:gd name="connsiteY3" fmla="*/ 1962411 h 3755900"/>
                <a:gd name="connsiteX4" fmla="*/ 4250638 w 4260858"/>
                <a:gd name="connsiteY4" fmla="*/ 3755900 h 3755900"/>
                <a:gd name="connsiteX5" fmla="*/ 3512070 w 4260858"/>
                <a:gd name="connsiteY5" fmla="*/ 2847920 h 3755900"/>
                <a:gd name="connsiteX6" fmla="*/ 0 w 4260858"/>
                <a:gd name="connsiteY6" fmla="*/ 2878925 h 3755900"/>
                <a:gd name="connsiteX7" fmla="*/ 2008 w 4260858"/>
                <a:gd name="connsiteY7" fmla="*/ 0 h 3755900"/>
                <a:gd name="connsiteX0" fmla="*/ 2008 w 4295031"/>
                <a:gd name="connsiteY0" fmla="*/ 0 h 3729267"/>
                <a:gd name="connsiteX1" fmla="*/ 2486337 w 4295031"/>
                <a:gd name="connsiteY1" fmla="*/ 0 h 3729267"/>
                <a:gd name="connsiteX2" fmla="*/ 4260858 w 4295031"/>
                <a:gd name="connsiteY2" fmla="*/ 0 h 3729267"/>
                <a:gd name="connsiteX3" fmla="*/ 4260858 w 4295031"/>
                <a:gd name="connsiteY3" fmla="*/ 1962411 h 3729267"/>
                <a:gd name="connsiteX4" fmla="*/ 4295027 w 4295031"/>
                <a:gd name="connsiteY4" fmla="*/ 3729267 h 3729267"/>
                <a:gd name="connsiteX5" fmla="*/ 3512070 w 4295031"/>
                <a:gd name="connsiteY5" fmla="*/ 2847920 h 3729267"/>
                <a:gd name="connsiteX6" fmla="*/ 0 w 4295031"/>
                <a:gd name="connsiteY6" fmla="*/ 2878925 h 3729267"/>
                <a:gd name="connsiteX7" fmla="*/ 2008 w 4295031"/>
                <a:gd name="connsiteY7" fmla="*/ 0 h 3729267"/>
                <a:gd name="connsiteX0" fmla="*/ 2008 w 4277279"/>
                <a:gd name="connsiteY0" fmla="*/ 0 h 3729267"/>
                <a:gd name="connsiteX1" fmla="*/ 2486337 w 4277279"/>
                <a:gd name="connsiteY1" fmla="*/ 0 h 3729267"/>
                <a:gd name="connsiteX2" fmla="*/ 4260858 w 4277279"/>
                <a:gd name="connsiteY2" fmla="*/ 0 h 3729267"/>
                <a:gd name="connsiteX3" fmla="*/ 4260858 w 4277279"/>
                <a:gd name="connsiteY3" fmla="*/ 1962411 h 3729267"/>
                <a:gd name="connsiteX4" fmla="*/ 4277271 w 4277279"/>
                <a:gd name="connsiteY4" fmla="*/ 3729267 h 3729267"/>
                <a:gd name="connsiteX5" fmla="*/ 3512070 w 4277279"/>
                <a:gd name="connsiteY5" fmla="*/ 2847920 h 3729267"/>
                <a:gd name="connsiteX6" fmla="*/ 0 w 4277279"/>
                <a:gd name="connsiteY6" fmla="*/ 2878925 h 3729267"/>
                <a:gd name="connsiteX7" fmla="*/ 2008 w 4277279"/>
                <a:gd name="connsiteY7" fmla="*/ 0 h 3729267"/>
                <a:gd name="connsiteX0" fmla="*/ 2008 w 4260858"/>
                <a:gd name="connsiteY0" fmla="*/ 0 h 3738145"/>
                <a:gd name="connsiteX1" fmla="*/ 2486337 w 4260858"/>
                <a:gd name="connsiteY1" fmla="*/ 0 h 3738145"/>
                <a:gd name="connsiteX2" fmla="*/ 4260858 w 4260858"/>
                <a:gd name="connsiteY2" fmla="*/ 0 h 3738145"/>
                <a:gd name="connsiteX3" fmla="*/ 4260858 w 4260858"/>
                <a:gd name="connsiteY3" fmla="*/ 1962411 h 3738145"/>
                <a:gd name="connsiteX4" fmla="*/ 4259515 w 4260858"/>
                <a:gd name="connsiteY4" fmla="*/ 3738145 h 3738145"/>
                <a:gd name="connsiteX5" fmla="*/ 3512070 w 4260858"/>
                <a:gd name="connsiteY5" fmla="*/ 2847920 h 3738145"/>
                <a:gd name="connsiteX6" fmla="*/ 0 w 4260858"/>
                <a:gd name="connsiteY6" fmla="*/ 2878925 h 3738145"/>
                <a:gd name="connsiteX7" fmla="*/ 2008 w 4260858"/>
                <a:gd name="connsiteY7" fmla="*/ 0 h 3738145"/>
                <a:gd name="connsiteX0" fmla="*/ 602 w 4259452"/>
                <a:gd name="connsiteY0" fmla="*/ 0 h 3738145"/>
                <a:gd name="connsiteX1" fmla="*/ 2484931 w 4259452"/>
                <a:gd name="connsiteY1" fmla="*/ 0 h 3738145"/>
                <a:gd name="connsiteX2" fmla="*/ 4259452 w 4259452"/>
                <a:gd name="connsiteY2" fmla="*/ 0 h 3738145"/>
                <a:gd name="connsiteX3" fmla="*/ 4259452 w 4259452"/>
                <a:gd name="connsiteY3" fmla="*/ 1962411 h 3738145"/>
                <a:gd name="connsiteX4" fmla="*/ 4258109 w 4259452"/>
                <a:gd name="connsiteY4" fmla="*/ 3738145 h 3738145"/>
                <a:gd name="connsiteX5" fmla="*/ 3510664 w 4259452"/>
                <a:gd name="connsiteY5" fmla="*/ 2847920 h 3738145"/>
                <a:gd name="connsiteX6" fmla="*/ 7472 w 4259452"/>
                <a:gd name="connsiteY6" fmla="*/ 2807904 h 3738145"/>
                <a:gd name="connsiteX7" fmla="*/ 602 w 4259452"/>
                <a:gd name="connsiteY7" fmla="*/ 0 h 3738145"/>
                <a:gd name="connsiteX0" fmla="*/ 2008 w 4260858"/>
                <a:gd name="connsiteY0" fmla="*/ 0 h 3738145"/>
                <a:gd name="connsiteX1" fmla="*/ 2486337 w 4260858"/>
                <a:gd name="connsiteY1" fmla="*/ 0 h 3738145"/>
                <a:gd name="connsiteX2" fmla="*/ 4260858 w 4260858"/>
                <a:gd name="connsiteY2" fmla="*/ 0 h 3738145"/>
                <a:gd name="connsiteX3" fmla="*/ 4260858 w 4260858"/>
                <a:gd name="connsiteY3" fmla="*/ 1962411 h 3738145"/>
                <a:gd name="connsiteX4" fmla="*/ 4259515 w 4260858"/>
                <a:gd name="connsiteY4" fmla="*/ 3738145 h 3738145"/>
                <a:gd name="connsiteX5" fmla="*/ 3512070 w 4260858"/>
                <a:gd name="connsiteY5" fmla="*/ 2847920 h 3738145"/>
                <a:gd name="connsiteX6" fmla="*/ 0 w 4260858"/>
                <a:gd name="connsiteY6" fmla="*/ 2861170 h 3738145"/>
                <a:gd name="connsiteX7" fmla="*/ 2008 w 4260858"/>
                <a:gd name="connsiteY7" fmla="*/ 0 h 3738145"/>
                <a:gd name="connsiteX0" fmla="*/ 602 w 4259452"/>
                <a:gd name="connsiteY0" fmla="*/ 0 h 3738145"/>
                <a:gd name="connsiteX1" fmla="*/ 2484931 w 4259452"/>
                <a:gd name="connsiteY1" fmla="*/ 0 h 3738145"/>
                <a:gd name="connsiteX2" fmla="*/ 4259452 w 4259452"/>
                <a:gd name="connsiteY2" fmla="*/ 0 h 3738145"/>
                <a:gd name="connsiteX3" fmla="*/ 4259452 w 4259452"/>
                <a:gd name="connsiteY3" fmla="*/ 1962411 h 3738145"/>
                <a:gd name="connsiteX4" fmla="*/ 4258109 w 4259452"/>
                <a:gd name="connsiteY4" fmla="*/ 3738145 h 3738145"/>
                <a:gd name="connsiteX5" fmla="*/ 3510664 w 4259452"/>
                <a:gd name="connsiteY5" fmla="*/ 2847920 h 3738145"/>
                <a:gd name="connsiteX6" fmla="*/ 7472 w 4259452"/>
                <a:gd name="connsiteY6" fmla="*/ 2843415 h 3738145"/>
                <a:gd name="connsiteX7" fmla="*/ 602 w 4259452"/>
                <a:gd name="connsiteY7" fmla="*/ 0 h 3738145"/>
                <a:gd name="connsiteX0" fmla="*/ 10886 w 4269736"/>
                <a:gd name="connsiteY0" fmla="*/ 0 h 3738145"/>
                <a:gd name="connsiteX1" fmla="*/ 2495215 w 4269736"/>
                <a:gd name="connsiteY1" fmla="*/ 0 h 3738145"/>
                <a:gd name="connsiteX2" fmla="*/ 4269736 w 4269736"/>
                <a:gd name="connsiteY2" fmla="*/ 0 h 3738145"/>
                <a:gd name="connsiteX3" fmla="*/ 4269736 w 4269736"/>
                <a:gd name="connsiteY3" fmla="*/ 1962411 h 3738145"/>
                <a:gd name="connsiteX4" fmla="*/ 4268393 w 4269736"/>
                <a:gd name="connsiteY4" fmla="*/ 3738145 h 3738145"/>
                <a:gd name="connsiteX5" fmla="*/ 3520948 w 4269736"/>
                <a:gd name="connsiteY5" fmla="*/ 2847920 h 3738145"/>
                <a:gd name="connsiteX6" fmla="*/ 0 w 4269736"/>
                <a:gd name="connsiteY6" fmla="*/ 2852292 h 3738145"/>
                <a:gd name="connsiteX7" fmla="*/ 10886 w 4269736"/>
                <a:gd name="connsiteY7" fmla="*/ 0 h 3738145"/>
                <a:gd name="connsiteX0" fmla="*/ 10886 w 4269736"/>
                <a:gd name="connsiteY0" fmla="*/ 0 h 3738145"/>
                <a:gd name="connsiteX1" fmla="*/ 2495215 w 4269736"/>
                <a:gd name="connsiteY1" fmla="*/ 0 h 3738145"/>
                <a:gd name="connsiteX2" fmla="*/ 4269736 w 4269736"/>
                <a:gd name="connsiteY2" fmla="*/ 0 h 3738145"/>
                <a:gd name="connsiteX3" fmla="*/ 4269736 w 4269736"/>
                <a:gd name="connsiteY3" fmla="*/ 1962411 h 3738145"/>
                <a:gd name="connsiteX4" fmla="*/ 4268393 w 4269736"/>
                <a:gd name="connsiteY4" fmla="*/ 3738145 h 3738145"/>
                <a:gd name="connsiteX5" fmla="*/ 3520948 w 4269736"/>
                <a:gd name="connsiteY5" fmla="*/ 2847920 h 3738145"/>
                <a:gd name="connsiteX6" fmla="*/ 0 w 4269736"/>
                <a:gd name="connsiteY6" fmla="*/ 2852292 h 3738145"/>
                <a:gd name="connsiteX7" fmla="*/ 10886 w 4269736"/>
                <a:gd name="connsiteY7" fmla="*/ 0 h 373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9736" h="3738145">
                  <a:moveTo>
                    <a:pt x="10886" y="0"/>
                  </a:moveTo>
                  <a:lnTo>
                    <a:pt x="2495215" y="0"/>
                  </a:lnTo>
                  <a:lnTo>
                    <a:pt x="4269736" y="0"/>
                  </a:lnTo>
                  <a:lnTo>
                    <a:pt x="4269736" y="1962411"/>
                  </a:lnTo>
                  <a:cubicBezTo>
                    <a:pt x="4269288" y="2282073"/>
                    <a:pt x="4268841" y="3418483"/>
                    <a:pt x="4268393" y="3738145"/>
                  </a:cubicBezTo>
                  <a:lnTo>
                    <a:pt x="3520948" y="2847920"/>
                  </a:lnTo>
                  <a:lnTo>
                    <a:pt x="0" y="2852292"/>
                  </a:lnTo>
                  <a:cubicBezTo>
                    <a:pt x="3628" y="1777241"/>
                    <a:pt x="7258" y="1075051"/>
                    <a:pt x="10886" y="0"/>
                  </a:cubicBezTo>
                  <a:close/>
                </a:path>
              </a:pathLst>
            </a:custGeom>
            <a:blipFill dpi="0"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>
                <a:latin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07652D-95B5-61F3-8524-1BC3A07D3A6D}"/>
                </a:ext>
              </a:extLst>
            </p:cNvPr>
            <p:cNvSpPr txBox="1"/>
            <p:nvPr/>
          </p:nvSpPr>
          <p:spPr>
            <a:xfrm>
              <a:off x="1753661" y="1591623"/>
              <a:ext cx="2806831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A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de-AT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de-AT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</a:t>
              </a:r>
              <a:r>
                <a:rPr lang="de-AT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Network</a:t>
              </a:r>
              <a:r>
                <a:rPr lang="de-AT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de-AT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</a:t>
              </a:r>
              <a:r>
                <a:rPr lang="de-AT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Forest Science </a:t>
              </a:r>
            </a:p>
            <a:p>
              <a:r>
                <a:rPr lang="de-AT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Cooperation</a:t>
              </a:r>
              <a:endParaRPr lang="en-AT" sz="20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C75885-8E7E-9B52-3FF5-609EFD70F188}"/>
                </a:ext>
              </a:extLst>
            </p:cNvPr>
            <p:cNvSpPr/>
            <p:nvPr/>
          </p:nvSpPr>
          <p:spPr>
            <a:xfrm>
              <a:off x="1648787" y="1487929"/>
              <a:ext cx="3016578" cy="152865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41447A2-DC79-590D-C738-372C4862AA69}"/>
              </a:ext>
            </a:extLst>
          </p:cNvPr>
          <p:cNvSpPr txBox="1"/>
          <p:nvPr/>
        </p:nvSpPr>
        <p:spPr>
          <a:xfrm>
            <a:off x="385921" y="330465"/>
            <a:ext cx="1088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Union </a:t>
            </a:r>
            <a:r>
              <a:rPr lang="de-AT" sz="2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​Forest </a:t>
            </a:r>
            <a:r>
              <a:rPr lang="de-A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de-AT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</a:t>
            </a:r>
            <a:endParaRPr lang="de-AT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9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B7461-9B68-0C08-405B-BD9B50BAB302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>
              <a:latin typeface="Arial" panose="020B0604020202020204" pitchFamily="34" charset="0"/>
            </a:endParaRPr>
          </a:p>
        </p:txBody>
      </p:sp>
      <p:pic>
        <p:nvPicPr>
          <p:cNvPr id="3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003C499F-6DDE-D86C-B8E5-602863BAEA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94486BD9-4EDA-6065-27E4-40E5BCDA0CE7}"/>
              </a:ext>
            </a:extLst>
          </p:cNvPr>
          <p:cNvSpPr txBox="1">
            <a:spLocks/>
          </p:cNvSpPr>
          <p:nvPr/>
        </p:nvSpPr>
        <p:spPr>
          <a:xfrm>
            <a:off x="990600" y="363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</a:rPr>
              <a:t>Partners</a:t>
            </a:r>
            <a:endParaRPr lang="en-A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feld 17">
            <a:extLst>
              <a:ext uri="{FF2B5EF4-FFF2-40B4-BE49-F238E27FC236}">
                <a16:creationId xmlns:a16="http://schemas.microsoft.com/office/drawing/2014/main" id="{F0EDFB0F-0E32-06D3-3C5F-8D4D8ECEC6B4}"/>
              </a:ext>
            </a:extLst>
          </p:cNvPr>
          <p:cNvSpPr txBox="1"/>
          <p:nvPr/>
        </p:nvSpPr>
        <p:spPr>
          <a:xfrm>
            <a:off x="1537355" y="1630607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19">
            <a:extLst>
              <a:ext uri="{FF2B5EF4-FFF2-40B4-BE49-F238E27FC236}">
                <a16:creationId xmlns:a16="http://schemas.microsoft.com/office/drawing/2014/main" id="{246EFB3E-4E28-FC0C-7E48-A192F134EE1D}"/>
              </a:ext>
            </a:extLst>
          </p:cNvPr>
          <p:cNvSpPr txBox="1"/>
          <p:nvPr/>
        </p:nvSpPr>
        <p:spPr>
          <a:xfrm>
            <a:off x="4828623" y="1630607"/>
            <a:ext cx="369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Intergovernamental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20">
            <a:extLst>
              <a:ext uri="{FF2B5EF4-FFF2-40B4-BE49-F238E27FC236}">
                <a16:creationId xmlns:a16="http://schemas.microsoft.com/office/drawing/2014/main" id="{C4739367-D446-1E20-BE3C-75B643014B6A}"/>
              </a:ext>
            </a:extLst>
          </p:cNvPr>
          <p:cNvSpPr txBox="1"/>
          <p:nvPr/>
        </p:nvSpPr>
        <p:spPr>
          <a:xfrm>
            <a:off x="8496320" y="1630607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Non-Government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28E4D7D-4512-CB29-A601-B7DF97143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3083" y="1964427"/>
            <a:ext cx="2306468" cy="5766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891AAD3-4D39-DFE2-296D-8BEF6C222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6937" y="2565132"/>
            <a:ext cx="2352614" cy="61910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E22B04B-52FA-1C6E-40EF-7887B96352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65815" y="3243841"/>
            <a:ext cx="1246584" cy="61910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FD5062F-B5D3-3341-6E41-A4B9186528A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9283" y="3824891"/>
            <a:ext cx="1676400" cy="786641"/>
          </a:xfrm>
          <a:prstGeom prst="rect">
            <a:avLst/>
          </a:prstGeom>
        </p:spPr>
      </p:pic>
      <p:pic>
        <p:nvPicPr>
          <p:cNvPr id="23" name="Picture 2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AC603F0-8BEE-6576-ACD9-770F348A02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5887" y="4555719"/>
            <a:ext cx="1547100" cy="360101"/>
          </a:xfrm>
          <a:prstGeom prst="rect">
            <a:avLst/>
          </a:prstGeom>
        </p:spPr>
      </p:pic>
      <p:pic>
        <p:nvPicPr>
          <p:cNvPr id="25" name="Picture 24" descr="A black background with orange and blue text&#10;&#10;Description automatically generated">
            <a:extLst>
              <a:ext uri="{FF2B5EF4-FFF2-40B4-BE49-F238E27FC236}">
                <a16:creationId xmlns:a16="http://schemas.microsoft.com/office/drawing/2014/main" id="{B80F19F4-1C24-71F3-ECB3-E79089F19C3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979" y="4904396"/>
            <a:ext cx="952500" cy="850900"/>
          </a:xfrm>
          <a:prstGeom prst="rect">
            <a:avLst/>
          </a:prstGeom>
        </p:spPr>
      </p:pic>
      <p:pic>
        <p:nvPicPr>
          <p:cNvPr id="27" name="Picture 26" descr="A green and yellow shield with a tree&#10;&#10;Description automatically generated">
            <a:extLst>
              <a:ext uri="{FF2B5EF4-FFF2-40B4-BE49-F238E27FC236}">
                <a16:creationId xmlns:a16="http://schemas.microsoft.com/office/drawing/2014/main" id="{3AB961AF-449C-909B-EB37-1F836B793AA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887" y="5743875"/>
            <a:ext cx="659352" cy="729683"/>
          </a:xfrm>
          <a:prstGeom prst="rect">
            <a:avLst/>
          </a:prstGeom>
        </p:spPr>
      </p:pic>
      <p:pic>
        <p:nvPicPr>
          <p:cNvPr id="29" name="Picture 28" descr="A logo with colorful shapes&#10;&#10;Description automatically generated with medium confidence">
            <a:extLst>
              <a:ext uri="{FF2B5EF4-FFF2-40B4-BE49-F238E27FC236}">
                <a16:creationId xmlns:a16="http://schemas.microsoft.com/office/drawing/2014/main" id="{60E466D0-F3E6-F937-89E0-A9C95E9F733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344" y="1999939"/>
            <a:ext cx="1574800" cy="635000"/>
          </a:xfrm>
          <a:prstGeom prst="rect">
            <a:avLst/>
          </a:prstGeom>
        </p:spPr>
      </p:pic>
      <p:pic>
        <p:nvPicPr>
          <p:cNvPr id="31" name="Picture 30" descr="A poster of a group of animals&#10;&#10;Description automatically generated">
            <a:extLst>
              <a:ext uri="{FF2B5EF4-FFF2-40B4-BE49-F238E27FC236}">
                <a16:creationId xmlns:a16="http://schemas.microsoft.com/office/drawing/2014/main" id="{154F7CCB-6D7C-103B-57F1-037AB102400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9609" y="2941261"/>
            <a:ext cx="771135" cy="653454"/>
          </a:xfrm>
          <a:prstGeom prst="rect">
            <a:avLst/>
          </a:prstGeom>
        </p:spPr>
      </p:pic>
      <p:pic>
        <p:nvPicPr>
          <p:cNvPr id="33" name="Picture 32" descr="A logo of a tree with green text&#10;&#10;Description automatically generated">
            <a:extLst>
              <a:ext uri="{FF2B5EF4-FFF2-40B4-BE49-F238E27FC236}">
                <a16:creationId xmlns:a16="http://schemas.microsoft.com/office/drawing/2014/main" id="{DCF9A584-47EA-8391-525E-96626FB3BE5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609" y="4396869"/>
            <a:ext cx="1584664" cy="1584664"/>
          </a:xfrm>
          <a:prstGeom prst="rect">
            <a:avLst/>
          </a:prstGeom>
        </p:spPr>
      </p:pic>
      <p:pic>
        <p:nvPicPr>
          <p:cNvPr id="39" name="Picture 38" descr="A blue logo with text and a plant&#10;&#10;Description automatically generated">
            <a:extLst>
              <a:ext uri="{FF2B5EF4-FFF2-40B4-BE49-F238E27FC236}">
                <a16:creationId xmlns:a16="http://schemas.microsoft.com/office/drawing/2014/main" id="{9659A666-7EF8-8955-A71C-5851FF8BFB3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941" y="3855515"/>
            <a:ext cx="812423" cy="825068"/>
          </a:xfrm>
          <a:prstGeom prst="rect">
            <a:avLst/>
          </a:prstGeom>
        </p:spPr>
      </p:pic>
      <p:pic>
        <p:nvPicPr>
          <p:cNvPr id="41" name="Picture 40" descr="A logo with colorful circles&#10;&#10;Description automatically generated">
            <a:extLst>
              <a:ext uri="{FF2B5EF4-FFF2-40B4-BE49-F238E27FC236}">
                <a16:creationId xmlns:a16="http://schemas.microsoft.com/office/drawing/2014/main" id="{E07D2A83-C777-D9EB-FAE4-B78471DC70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98810" y="5743875"/>
            <a:ext cx="1246584" cy="623292"/>
          </a:xfrm>
          <a:prstGeom prst="rect">
            <a:avLst/>
          </a:prstGeom>
        </p:spPr>
      </p:pic>
      <p:pic>
        <p:nvPicPr>
          <p:cNvPr id="43" name="Picture 4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BF7FAB1-9BB3-E583-7046-D7D0C0588ED4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953" y="2024701"/>
            <a:ext cx="1957283" cy="542840"/>
          </a:xfrm>
          <a:prstGeom prst="rect">
            <a:avLst/>
          </a:prstGeom>
        </p:spPr>
      </p:pic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47EE64-B416-013C-5F6D-5999281C8C91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821" y="2771506"/>
            <a:ext cx="1093537" cy="445108"/>
          </a:xfrm>
          <a:prstGeom prst="rect">
            <a:avLst/>
          </a:prstGeom>
        </p:spPr>
      </p:pic>
      <p:pic>
        <p:nvPicPr>
          <p:cNvPr id="47" name="Picture 46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06213CE4-DE7B-DD12-D39F-AD74116351B1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046" y="3420579"/>
            <a:ext cx="1092683" cy="528988"/>
          </a:xfrm>
          <a:prstGeom prst="rect">
            <a:avLst/>
          </a:prstGeom>
        </p:spPr>
      </p:pic>
      <p:pic>
        <p:nvPicPr>
          <p:cNvPr id="49" name="Picture 4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9903B80-E6CE-E402-6A92-0812F994E841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906" y="4153532"/>
            <a:ext cx="1837558" cy="552703"/>
          </a:xfrm>
          <a:prstGeom prst="rect">
            <a:avLst/>
          </a:prstGeom>
        </p:spPr>
      </p:pic>
      <p:pic>
        <p:nvPicPr>
          <p:cNvPr id="51" name="Picture 50" descr="A black background with green and red text&#10;&#10;Description automatically generated">
            <a:extLst>
              <a:ext uri="{FF2B5EF4-FFF2-40B4-BE49-F238E27FC236}">
                <a16:creationId xmlns:a16="http://schemas.microsoft.com/office/drawing/2014/main" id="{94E6CC4B-84BC-CFDF-D917-3A2D73B5630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906" y="4910200"/>
            <a:ext cx="1584665" cy="650341"/>
          </a:xfrm>
          <a:prstGeom prst="rect">
            <a:avLst/>
          </a:prstGeom>
        </p:spPr>
      </p:pic>
      <p:pic>
        <p:nvPicPr>
          <p:cNvPr id="53" name="Picture 52" descr="A green tree on a globe&#10;&#10;Description automatically generated">
            <a:extLst>
              <a:ext uri="{FF2B5EF4-FFF2-40B4-BE49-F238E27FC236}">
                <a16:creationId xmlns:a16="http://schemas.microsoft.com/office/drawing/2014/main" id="{EEECF477-91CE-A300-5061-88685400A53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756" y="5764505"/>
            <a:ext cx="1034922" cy="5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42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02725C-4FDB-0B7A-5686-643BBABA94A5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>
              <a:latin typeface="Arial" panose="020B0604020202020204" pitchFamily="34" charset="0"/>
            </a:endParaRPr>
          </a:p>
        </p:txBody>
      </p:sp>
      <p:pic>
        <p:nvPicPr>
          <p:cNvPr id="4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5C8C6D45-F77F-8F9B-DF94-C31CE9062F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97E535-12E6-F86E-6BDB-907613ADC657}"/>
              </a:ext>
            </a:extLst>
          </p:cNvPr>
          <p:cNvSpPr/>
          <p:nvPr/>
        </p:nvSpPr>
        <p:spPr>
          <a:xfrm>
            <a:off x="838200" y="2358454"/>
            <a:ext cx="3286125" cy="262800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T" dirty="0"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C7B15-FC62-45EC-A7BA-A28D36394994}"/>
              </a:ext>
            </a:extLst>
          </p:cNvPr>
          <p:cNvSpPr/>
          <p:nvPr/>
        </p:nvSpPr>
        <p:spPr>
          <a:xfrm>
            <a:off x="4452937" y="2358231"/>
            <a:ext cx="3286125" cy="26289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T" dirty="0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18ECBF-19EE-0BE7-6D1B-0E5CA8715C82}"/>
              </a:ext>
            </a:extLst>
          </p:cNvPr>
          <p:cNvSpPr/>
          <p:nvPr/>
        </p:nvSpPr>
        <p:spPr>
          <a:xfrm>
            <a:off x="8067675" y="2358231"/>
            <a:ext cx="3286125" cy="26289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T" dirty="0">
              <a:latin typeface="Arial" panose="020B0604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4486BD9-4EDA-6065-27E4-40E5BCDA0CE7}"/>
              </a:ext>
            </a:extLst>
          </p:cNvPr>
          <p:cNvSpPr txBox="1">
            <a:spLocks/>
          </p:cNvSpPr>
          <p:nvPr/>
        </p:nvSpPr>
        <p:spPr>
          <a:xfrm>
            <a:off x="838200" y="363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</a:rPr>
              <a:t>Publications and podcast</a:t>
            </a:r>
            <a:endParaRPr lang="en-A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100" name="Picture 4" descr="Ein Bild, das Text, Brief enthält.&#10;&#10;Automatisch generierte Beschreibung">
            <a:extLst>
              <a:ext uri="{FF2B5EF4-FFF2-40B4-BE49-F238E27FC236}">
                <a16:creationId xmlns:a16="http://schemas.microsoft.com/office/drawing/2014/main" id="{077F2605-85CF-6242-0536-E5A6C47B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630" y="2359919"/>
            <a:ext cx="1867762" cy="264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8FE5B171-DC2C-5475-EEAE-EA3B53931FA0}"/>
              </a:ext>
            </a:extLst>
          </p:cNvPr>
          <p:cNvSpPr/>
          <p:nvPr/>
        </p:nvSpPr>
        <p:spPr>
          <a:xfrm>
            <a:off x="1133951" y="4724018"/>
            <a:ext cx="2924651" cy="920115"/>
          </a:xfrm>
          <a:custGeom>
            <a:avLst/>
            <a:gdLst>
              <a:gd name="connsiteX0" fmla="*/ 0 w 2924651"/>
              <a:gd name="connsiteY0" fmla="*/ 0 h 920115"/>
              <a:gd name="connsiteX1" fmla="*/ 1706046 w 2924651"/>
              <a:gd name="connsiteY1" fmla="*/ 0 h 920115"/>
              <a:gd name="connsiteX2" fmla="*/ 2054567 w 2924651"/>
              <a:gd name="connsiteY2" fmla="*/ -98452 h 920115"/>
              <a:gd name="connsiteX3" fmla="*/ 2437209 w 2924651"/>
              <a:gd name="connsiteY3" fmla="*/ 0 h 920115"/>
              <a:gd name="connsiteX4" fmla="*/ 2924651 w 2924651"/>
              <a:gd name="connsiteY4" fmla="*/ 0 h 920115"/>
              <a:gd name="connsiteX5" fmla="*/ 2924651 w 2924651"/>
              <a:gd name="connsiteY5" fmla="*/ 153353 h 920115"/>
              <a:gd name="connsiteX6" fmla="*/ 2924651 w 2924651"/>
              <a:gd name="connsiteY6" fmla="*/ 153353 h 920115"/>
              <a:gd name="connsiteX7" fmla="*/ 2924651 w 2924651"/>
              <a:gd name="connsiteY7" fmla="*/ 383381 h 920115"/>
              <a:gd name="connsiteX8" fmla="*/ 2924651 w 2924651"/>
              <a:gd name="connsiteY8" fmla="*/ 920115 h 920115"/>
              <a:gd name="connsiteX9" fmla="*/ 2437209 w 2924651"/>
              <a:gd name="connsiteY9" fmla="*/ 920115 h 920115"/>
              <a:gd name="connsiteX10" fmla="*/ 1706046 w 2924651"/>
              <a:gd name="connsiteY10" fmla="*/ 920115 h 920115"/>
              <a:gd name="connsiteX11" fmla="*/ 1706046 w 2924651"/>
              <a:gd name="connsiteY11" fmla="*/ 920115 h 920115"/>
              <a:gd name="connsiteX12" fmla="*/ 0 w 2924651"/>
              <a:gd name="connsiteY12" fmla="*/ 920115 h 920115"/>
              <a:gd name="connsiteX13" fmla="*/ 0 w 2924651"/>
              <a:gd name="connsiteY13" fmla="*/ 383381 h 920115"/>
              <a:gd name="connsiteX14" fmla="*/ 0 w 2924651"/>
              <a:gd name="connsiteY14" fmla="*/ 153353 h 920115"/>
              <a:gd name="connsiteX15" fmla="*/ 0 w 2924651"/>
              <a:gd name="connsiteY15" fmla="*/ 153353 h 920115"/>
              <a:gd name="connsiteX16" fmla="*/ 0 w 2924651"/>
              <a:gd name="connsiteY16" fmla="*/ 0 h 92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4651" h="920115">
                <a:moveTo>
                  <a:pt x="0" y="0"/>
                </a:moveTo>
                <a:lnTo>
                  <a:pt x="1706046" y="0"/>
                </a:lnTo>
                <a:lnTo>
                  <a:pt x="2054567" y="-98452"/>
                </a:lnTo>
                <a:lnTo>
                  <a:pt x="2437209" y="0"/>
                </a:lnTo>
                <a:lnTo>
                  <a:pt x="2924651" y="0"/>
                </a:lnTo>
                <a:lnTo>
                  <a:pt x="2924651" y="153353"/>
                </a:lnTo>
                <a:lnTo>
                  <a:pt x="2924651" y="153353"/>
                </a:lnTo>
                <a:lnTo>
                  <a:pt x="2924651" y="383381"/>
                </a:lnTo>
                <a:lnTo>
                  <a:pt x="2924651" y="920115"/>
                </a:lnTo>
                <a:lnTo>
                  <a:pt x="2437209" y="920115"/>
                </a:lnTo>
                <a:lnTo>
                  <a:pt x="1706046" y="920115"/>
                </a:lnTo>
                <a:lnTo>
                  <a:pt x="1706046" y="920115"/>
                </a:lnTo>
                <a:lnTo>
                  <a:pt x="0" y="920115"/>
                </a:lnTo>
                <a:lnTo>
                  <a:pt x="0" y="383381"/>
                </a:lnTo>
                <a:lnTo>
                  <a:pt x="0" y="153353"/>
                </a:lnTo>
                <a:lnTo>
                  <a:pt x="0" y="153353"/>
                </a:lnTo>
                <a:lnTo>
                  <a:pt x="0" y="0"/>
                </a:lnTo>
                <a:close/>
              </a:path>
            </a:pathLst>
          </a:custGeom>
          <a:solidFill>
            <a:srgbClr val="00588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1200" u="none" kern="1200" dirty="0">
                <a:latin typeface="Arial" panose="020B0604020202020204" pitchFamily="34" charset="0"/>
              </a:rPr>
              <a:t>Topics </a:t>
            </a:r>
            <a:r>
              <a:rPr lang="de-AT" sz="1200" u="none" kern="1200" dirty="0" err="1">
                <a:latin typeface="Arial" panose="020B0604020202020204" pitchFamily="34" charset="0"/>
              </a:rPr>
              <a:t>of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far-reaching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importance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to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the</a:t>
            </a:r>
            <a:r>
              <a:rPr lang="de-AT" sz="1200" u="none" kern="1200" dirty="0">
                <a:latin typeface="Arial" panose="020B0604020202020204" pitchFamily="34" charset="0"/>
              </a:rPr>
              <a:t> international </a:t>
            </a:r>
            <a:r>
              <a:rPr lang="de-AT" sz="1200" u="none" kern="1200" dirty="0" err="1">
                <a:latin typeface="Arial" panose="020B0604020202020204" pitchFamily="34" charset="0"/>
              </a:rPr>
              <a:t>forest</a:t>
            </a:r>
            <a:r>
              <a:rPr lang="de-AT" sz="1200" u="none" kern="1200" dirty="0">
                <a:latin typeface="Arial" panose="020B0604020202020204" pitchFamily="34" charset="0"/>
              </a:rPr>
              <a:t> and </a:t>
            </a:r>
            <a:r>
              <a:rPr lang="de-AT" sz="1200" u="none" kern="1200" dirty="0" err="1">
                <a:latin typeface="Arial" panose="020B0604020202020204" pitchFamily="34" charset="0"/>
              </a:rPr>
              <a:t>forest-related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community</a:t>
            </a:r>
            <a:r>
              <a:rPr lang="de-AT" sz="1200" u="none" kern="1200" dirty="0">
                <a:latin typeface="Arial" panose="020B0604020202020204" pitchFamily="34" charset="0"/>
              </a:rPr>
              <a:t> and </a:t>
            </a:r>
            <a:r>
              <a:rPr lang="de-AT" sz="1200" u="none" kern="1200" dirty="0" err="1">
                <a:latin typeface="Arial" panose="020B0604020202020204" pitchFamily="34" charset="0"/>
              </a:rPr>
              <a:t>to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the</a:t>
            </a:r>
            <a:r>
              <a:rPr lang="de-AT" sz="1200" u="none" kern="1200" dirty="0">
                <a:latin typeface="Arial" panose="020B0604020202020204" pitchFamily="34" charset="0"/>
              </a:rPr>
              <a:t> IUFRO network</a:t>
            </a:r>
            <a:endParaRPr lang="en-GB" sz="1200" kern="1200" dirty="0">
              <a:latin typeface="Arial" panose="020B0604020202020204" pitchFamily="34" charset="0"/>
            </a:endParaRPr>
          </a:p>
        </p:txBody>
      </p:sp>
      <p:pic>
        <p:nvPicPr>
          <p:cNvPr id="4102" name="Picture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C455FEE0-2722-2551-7995-6FE1E6037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870" y="2315243"/>
            <a:ext cx="1867763" cy="26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D1627513-FD10-80D1-2053-2651E98FF1BC}"/>
              </a:ext>
            </a:extLst>
          </p:cNvPr>
          <p:cNvSpPr/>
          <p:nvPr/>
        </p:nvSpPr>
        <p:spPr>
          <a:xfrm>
            <a:off x="4748688" y="4724241"/>
            <a:ext cx="2924651" cy="920115"/>
          </a:xfrm>
          <a:custGeom>
            <a:avLst/>
            <a:gdLst>
              <a:gd name="connsiteX0" fmla="*/ 0 w 2924651"/>
              <a:gd name="connsiteY0" fmla="*/ 0 h 920115"/>
              <a:gd name="connsiteX1" fmla="*/ 1706046 w 2924651"/>
              <a:gd name="connsiteY1" fmla="*/ 0 h 920115"/>
              <a:gd name="connsiteX2" fmla="*/ 2054567 w 2924651"/>
              <a:gd name="connsiteY2" fmla="*/ -98452 h 920115"/>
              <a:gd name="connsiteX3" fmla="*/ 2437209 w 2924651"/>
              <a:gd name="connsiteY3" fmla="*/ 0 h 920115"/>
              <a:gd name="connsiteX4" fmla="*/ 2924651 w 2924651"/>
              <a:gd name="connsiteY4" fmla="*/ 0 h 920115"/>
              <a:gd name="connsiteX5" fmla="*/ 2924651 w 2924651"/>
              <a:gd name="connsiteY5" fmla="*/ 153353 h 920115"/>
              <a:gd name="connsiteX6" fmla="*/ 2924651 w 2924651"/>
              <a:gd name="connsiteY6" fmla="*/ 153353 h 920115"/>
              <a:gd name="connsiteX7" fmla="*/ 2924651 w 2924651"/>
              <a:gd name="connsiteY7" fmla="*/ 383381 h 920115"/>
              <a:gd name="connsiteX8" fmla="*/ 2924651 w 2924651"/>
              <a:gd name="connsiteY8" fmla="*/ 920115 h 920115"/>
              <a:gd name="connsiteX9" fmla="*/ 2437209 w 2924651"/>
              <a:gd name="connsiteY9" fmla="*/ 920115 h 920115"/>
              <a:gd name="connsiteX10" fmla="*/ 1706046 w 2924651"/>
              <a:gd name="connsiteY10" fmla="*/ 920115 h 920115"/>
              <a:gd name="connsiteX11" fmla="*/ 1706046 w 2924651"/>
              <a:gd name="connsiteY11" fmla="*/ 920115 h 920115"/>
              <a:gd name="connsiteX12" fmla="*/ 0 w 2924651"/>
              <a:gd name="connsiteY12" fmla="*/ 920115 h 920115"/>
              <a:gd name="connsiteX13" fmla="*/ 0 w 2924651"/>
              <a:gd name="connsiteY13" fmla="*/ 383381 h 920115"/>
              <a:gd name="connsiteX14" fmla="*/ 0 w 2924651"/>
              <a:gd name="connsiteY14" fmla="*/ 153353 h 920115"/>
              <a:gd name="connsiteX15" fmla="*/ 0 w 2924651"/>
              <a:gd name="connsiteY15" fmla="*/ 153353 h 920115"/>
              <a:gd name="connsiteX16" fmla="*/ 0 w 2924651"/>
              <a:gd name="connsiteY16" fmla="*/ 0 h 92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4651" h="920115">
                <a:moveTo>
                  <a:pt x="0" y="0"/>
                </a:moveTo>
                <a:lnTo>
                  <a:pt x="1706046" y="0"/>
                </a:lnTo>
                <a:lnTo>
                  <a:pt x="2054567" y="-98452"/>
                </a:lnTo>
                <a:lnTo>
                  <a:pt x="2437209" y="0"/>
                </a:lnTo>
                <a:lnTo>
                  <a:pt x="2924651" y="0"/>
                </a:lnTo>
                <a:lnTo>
                  <a:pt x="2924651" y="153353"/>
                </a:lnTo>
                <a:lnTo>
                  <a:pt x="2924651" y="153353"/>
                </a:lnTo>
                <a:lnTo>
                  <a:pt x="2924651" y="383381"/>
                </a:lnTo>
                <a:lnTo>
                  <a:pt x="2924651" y="920115"/>
                </a:lnTo>
                <a:lnTo>
                  <a:pt x="2437209" y="920115"/>
                </a:lnTo>
                <a:lnTo>
                  <a:pt x="1706046" y="920115"/>
                </a:lnTo>
                <a:lnTo>
                  <a:pt x="1706046" y="920115"/>
                </a:lnTo>
                <a:lnTo>
                  <a:pt x="0" y="920115"/>
                </a:lnTo>
                <a:lnTo>
                  <a:pt x="0" y="383381"/>
                </a:lnTo>
                <a:lnTo>
                  <a:pt x="0" y="153353"/>
                </a:lnTo>
                <a:lnTo>
                  <a:pt x="0" y="153353"/>
                </a:lnTo>
                <a:lnTo>
                  <a:pt x="0" y="0"/>
                </a:lnTo>
                <a:close/>
              </a:path>
            </a:pathLst>
          </a:custGeom>
          <a:solidFill>
            <a:srgbClr val="00588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1200" u="none" kern="1200" dirty="0" err="1">
                <a:latin typeface="Arial" panose="020B0604020202020204" pitchFamily="34" charset="0"/>
              </a:rPr>
              <a:t>Designed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to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give</a:t>
            </a:r>
            <a:r>
              <a:rPr lang="de-AT" sz="1200" u="none" kern="1200" dirty="0">
                <a:latin typeface="Arial" panose="020B0604020202020204" pitchFamily="34" charset="0"/>
              </a:rPr>
              <a:t> IUFRO </a:t>
            </a:r>
            <a:r>
              <a:rPr lang="de-AT" sz="1200" u="none" kern="1200" dirty="0" err="1">
                <a:latin typeface="Arial" panose="020B0604020202020204" pitchFamily="34" charset="0"/>
              </a:rPr>
              <a:t>officeholders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the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possibility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to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make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their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expertise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known</a:t>
            </a:r>
            <a:r>
              <a:rPr lang="de-AT" sz="1200" u="none" kern="1200" dirty="0">
                <a:latin typeface="Arial" panose="020B0604020202020204" pitchFamily="34" charset="0"/>
              </a:rPr>
              <a:t> </a:t>
            </a:r>
            <a:r>
              <a:rPr lang="de-AT" sz="1200" u="none" kern="1200" dirty="0" err="1">
                <a:latin typeface="Arial" panose="020B0604020202020204" pitchFamily="34" charset="0"/>
              </a:rPr>
              <a:t>to</a:t>
            </a:r>
            <a:r>
              <a:rPr lang="de-AT" sz="1200" u="none" kern="1200" dirty="0">
                <a:latin typeface="Arial" panose="020B0604020202020204" pitchFamily="34" charset="0"/>
              </a:rPr>
              <a:t> a larger </a:t>
            </a:r>
            <a:r>
              <a:rPr lang="de-AT" sz="1200" u="none" kern="1200" dirty="0" err="1">
                <a:latin typeface="Arial" panose="020B0604020202020204" pitchFamily="34" charset="0"/>
              </a:rPr>
              <a:t>public</a:t>
            </a:r>
            <a:endParaRPr lang="de-AT" sz="1200" u="none" kern="1200" dirty="0">
              <a:latin typeface="Arial" panose="020B0604020202020204" pitchFamily="34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16E23668-3FAF-9FD5-0AC2-12C82DE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0737" y="2358231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CB979410-AF83-D83A-B54A-D4F3E82D7E47}"/>
              </a:ext>
            </a:extLst>
          </p:cNvPr>
          <p:cNvSpPr/>
          <p:nvPr/>
        </p:nvSpPr>
        <p:spPr>
          <a:xfrm>
            <a:off x="8363426" y="4724241"/>
            <a:ext cx="2924651" cy="920115"/>
          </a:xfrm>
          <a:custGeom>
            <a:avLst/>
            <a:gdLst>
              <a:gd name="connsiteX0" fmla="*/ 0 w 2924651"/>
              <a:gd name="connsiteY0" fmla="*/ 0 h 920115"/>
              <a:gd name="connsiteX1" fmla="*/ 1706046 w 2924651"/>
              <a:gd name="connsiteY1" fmla="*/ 0 h 920115"/>
              <a:gd name="connsiteX2" fmla="*/ 2054567 w 2924651"/>
              <a:gd name="connsiteY2" fmla="*/ -98452 h 920115"/>
              <a:gd name="connsiteX3" fmla="*/ 2437209 w 2924651"/>
              <a:gd name="connsiteY3" fmla="*/ 0 h 920115"/>
              <a:gd name="connsiteX4" fmla="*/ 2924651 w 2924651"/>
              <a:gd name="connsiteY4" fmla="*/ 0 h 920115"/>
              <a:gd name="connsiteX5" fmla="*/ 2924651 w 2924651"/>
              <a:gd name="connsiteY5" fmla="*/ 153353 h 920115"/>
              <a:gd name="connsiteX6" fmla="*/ 2924651 w 2924651"/>
              <a:gd name="connsiteY6" fmla="*/ 153353 h 920115"/>
              <a:gd name="connsiteX7" fmla="*/ 2924651 w 2924651"/>
              <a:gd name="connsiteY7" fmla="*/ 383381 h 920115"/>
              <a:gd name="connsiteX8" fmla="*/ 2924651 w 2924651"/>
              <a:gd name="connsiteY8" fmla="*/ 920115 h 920115"/>
              <a:gd name="connsiteX9" fmla="*/ 2437209 w 2924651"/>
              <a:gd name="connsiteY9" fmla="*/ 920115 h 920115"/>
              <a:gd name="connsiteX10" fmla="*/ 1706046 w 2924651"/>
              <a:gd name="connsiteY10" fmla="*/ 920115 h 920115"/>
              <a:gd name="connsiteX11" fmla="*/ 1706046 w 2924651"/>
              <a:gd name="connsiteY11" fmla="*/ 920115 h 920115"/>
              <a:gd name="connsiteX12" fmla="*/ 0 w 2924651"/>
              <a:gd name="connsiteY12" fmla="*/ 920115 h 920115"/>
              <a:gd name="connsiteX13" fmla="*/ 0 w 2924651"/>
              <a:gd name="connsiteY13" fmla="*/ 383381 h 920115"/>
              <a:gd name="connsiteX14" fmla="*/ 0 w 2924651"/>
              <a:gd name="connsiteY14" fmla="*/ 153353 h 920115"/>
              <a:gd name="connsiteX15" fmla="*/ 0 w 2924651"/>
              <a:gd name="connsiteY15" fmla="*/ 153353 h 920115"/>
              <a:gd name="connsiteX16" fmla="*/ 0 w 2924651"/>
              <a:gd name="connsiteY16" fmla="*/ 0 h 92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4651" h="920115">
                <a:moveTo>
                  <a:pt x="0" y="0"/>
                </a:moveTo>
                <a:lnTo>
                  <a:pt x="1706046" y="0"/>
                </a:lnTo>
                <a:lnTo>
                  <a:pt x="2054567" y="-98452"/>
                </a:lnTo>
                <a:lnTo>
                  <a:pt x="2437209" y="0"/>
                </a:lnTo>
                <a:lnTo>
                  <a:pt x="2924651" y="0"/>
                </a:lnTo>
                <a:lnTo>
                  <a:pt x="2924651" y="153353"/>
                </a:lnTo>
                <a:lnTo>
                  <a:pt x="2924651" y="153353"/>
                </a:lnTo>
                <a:lnTo>
                  <a:pt x="2924651" y="383381"/>
                </a:lnTo>
                <a:lnTo>
                  <a:pt x="2924651" y="920115"/>
                </a:lnTo>
                <a:lnTo>
                  <a:pt x="2437209" y="920115"/>
                </a:lnTo>
                <a:lnTo>
                  <a:pt x="1706046" y="920115"/>
                </a:lnTo>
                <a:lnTo>
                  <a:pt x="1706046" y="920115"/>
                </a:lnTo>
                <a:lnTo>
                  <a:pt x="0" y="920115"/>
                </a:lnTo>
                <a:lnTo>
                  <a:pt x="0" y="383381"/>
                </a:lnTo>
                <a:lnTo>
                  <a:pt x="0" y="153353"/>
                </a:lnTo>
                <a:lnTo>
                  <a:pt x="0" y="153353"/>
                </a:lnTo>
                <a:lnTo>
                  <a:pt x="0" y="0"/>
                </a:lnTo>
                <a:close/>
              </a:path>
            </a:pathLst>
          </a:custGeom>
          <a:solidFill>
            <a:srgbClr val="00588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dirty="0">
                <a:latin typeface="Arial" panose="020B0604020202020204" pitchFamily="34" charset="0"/>
              </a:rPr>
              <a:t>Breaking down complex forest topics so listeners can discover the role of forests and trees for people and nature</a:t>
            </a:r>
            <a:r>
              <a:rPr lang="en-US" sz="11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.</a:t>
            </a:r>
            <a:endParaRPr lang="en-GB" sz="1100" kern="1200" dirty="0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0D0BD-5B27-1A16-BBD7-119C4C853E33}"/>
              </a:ext>
            </a:extLst>
          </p:cNvPr>
          <p:cNvSpPr txBox="1"/>
          <p:nvPr/>
        </p:nvSpPr>
        <p:spPr>
          <a:xfrm>
            <a:off x="1432871" y="1849891"/>
            <a:ext cx="2031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dirty="0">
                <a:latin typeface="Arial" panose="020B0604020202020204" pitchFamily="34" charset="0"/>
              </a:rPr>
              <a:t>IUFRO World Series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CE1194-1DBC-7E84-11BA-7733A076813D}"/>
              </a:ext>
            </a:extLst>
          </p:cNvPr>
          <p:cNvSpPr txBox="1"/>
          <p:nvPr/>
        </p:nvSpPr>
        <p:spPr>
          <a:xfrm>
            <a:off x="8810111" y="1849891"/>
            <a:ext cx="2031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</a:rPr>
              <a:t>Podcast</a:t>
            </a:r>
            <a:endParaRPr lang="en-AT" sz="160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A8E96-9716-F653-AAD4-891020DF7A62}"/>
              </a:ext>
            </a:extLst>
          </p:cNvPr>
          <p:cNvSpPr txBox="1"/>
          <p:nvPr/>
        </p:nvSpPr>
        <p:spPr>
          <a:xfrm>
            <a:off x="5121491" y="1848498"/>
            <a:ext cx="2031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</a:rPr>
              <a:t>Occasional Papers</a:t>
            </a:r>
            <a:endParaRPr lang="en-AT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58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8CFE62-1118-BC37-A774-01F2ADD08B2C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>
              <a:latin typeface="Arial" panose="020B0604020202020204" pitchFamily="34" charset="0"/>
            </a:endParaRPr>
          </a:p>
        </p:txBody>
      </p:sp>
      <p:pic>
        <p:nvPicPr>
          <p:cNvPr id="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5277546-7473-4973-AAF9-E255863044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4721-1EF3-EA53-E057-EC1B050A6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056" y="1825625"/>
            <a:ext cx="7153656" cy="4351338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Arial" panose="020B0604020202020204" pitchFamily="34" charset="0"/>
              </a:rPr>
              <a:t>Visit</a:t>
            </a:r>
            <a:r>
              <a:rPr lang="de-AT" sz="2000" dirty="0">
                <a:latin typeface="Arial" panose="020B0604020202020204" pitchFamily="34" charset="0"/>
              </a:rPr>
              <a:t> </a:t>
            </a:r>
            <a:r>
              <a:rPr lang="de-AT" sz="2000" dirty="0" err="1">
                <a:latin typeface="Arial" panose="020B0604020202020204" pitchFamily="34" charset="0"/>
              </a:rPr>
              <a:t>the</a:t>
            </a:r>
            <a:r>
              <a:rPr lang="de-AT" sz="2000" dirty="0">
                <a:latin typeface="Arial" panose="020B0604020202020204" pitchFamily="34" charset="0"/>
              </a:rPr>
              <a:t> </a:t>
            </a:r>
            <a:r>
              <a:rPr lang="de-AT" sz="2000" dirty="0" err="1">
                <a:latin typeface="Arial" panose="020B0604020202020204" pitchFamily="34" charset="0"/>
              </a:rPr>
              <a:t>iufro.org</a:t>
            </a:r>
            <a:r>
              <a:rPr lang="de-AT" sz="2000" dirty="0">
                <a:latin typeface="Arial" panose="020B0604020202020204" pitchFamily="34" charset="0"/>
              </a:rPr>
              <a:t> and DISCOVER IUFRO​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>
                <a:latin typeface="Arial" panose="020B0604020202020204" pitchFamily="34" charset="0"/>
              </a:rPr>
              <a:t>Look </a:t>
            </a:r>
            <a:r>
              <a:rPr lang="de-AT" sz="2000" dirty="0" err="1">
                <a:latin typeface="Arial" panose="020B0604020202020204" pitchFamily="34" charset="0"/>
              </a:rPr>
              <a:t>for</a:t>
            </a:r>
            <a:r>
              <a:rPr lang="de-AT" sz="2000" dirty="0">
                <a:latin typeface="Arial" panose="020B0604020202020204" pitchFamily="34" charset="0"/>
              </a:rPr>
              <a:t> IUFRO </a:t>
            </a:r>
            <a:r>
              <a:rPr lang="de-AT" sz="2000" dirty="0" err="1">
                <a:latin typeface="Arial" panose="020B0604020202020204" pitchFamily="34" charset="0"/>
              </a:rPr>
              <a:t>units</a:t>
            </a:r>
            <a:r>
              <a:rPr lang="de-AT" sz="2000" dirty="0">
                <a:latin typeface="Arial" panose="020B0604020202020204" pitchFamily="34" charset="0"/>
              </a:rPr>
              <a:t> </a:t>
            </a:r>
            <a:r>
              <a:rPr lang="de-AT" sz="2000" dirty="0" err="1">
                <a:latin typeface="Arial" panose="020B0604020202020204" pitchFamily="34" charset="0"/>
              </a:rPr>
              <a:t>under</a:t>
            </a:r>
            <a:r>
              <a:rPr lang="de-AT" sz="2000" dirty="0">
                <a:latin typeface="Arial" panose="020B0604020202020204" pitchFamily="34" charset="0"/>
              </a:rPr>
              <a:t> SCIENCE IN IUFRO 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>
                <a:latin typeface="Arial" panose="020B0604020202020204" pitchFamily="34" charset="0"/>
              </a:rPr>
              <a:t>Find out WHO IS WHO and </a:t>
            </a:r>
            <a:r>
              <a:rPr lang="de-AT" sz="2000" dirty="0" err="1">
                <a:latin typeface="Arial" panose="020B0604020202020204" pitchFamily="34" charset="0"/>
              </a:rPr>
              <a:t>contact</a:t>
            </a:r>
            <a:r>
              <a:rPr lang="de-AT" sz="2000" dirty="0">
                <a:latin typeface="Arial" panose="020B0604020202020204" pitchFamily="34" charset="0"/>
              </a:rPr>
              <a:t> </a:t>
            </a:r>
            <a:r>
              <a:rPr lang="de-AT" sz="2000" dirty="0" err="1">
                <a:latin typeface="Arial" panose="020B0604020202020204" pitchFamily="34" charset="0"/>
              </a:rPr>
              <a:t>officeholders</a:t>
            </a:r>
            <a:r>
              <a:rPr lang="de-AT" sz="2000" dirty="0">
                <a:latin typeface="Arial" panose="020B0604020202020204" pitchFamily="34" charset="0"/>
              </a:rPr>
              <a:t>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Arial" panose="020B0604020202020204" pitchFamily="34" charset="0"/>
              </a:rPr>
              <a:t>Participate</a:t>
            </a:r>
            <a:r>
              <a:rPr lang="de-AT" sz="2000" dirty="0">
                <a:latin typeface="Arial" panose="020B0604020202020204" pitchFamily="34" charset="0"/>
              </a:rPr>
              <a:t> in IUFRO </a:t>
            </a:r>
            <a:r>
              <a:rPr lang="de-AT" sz="2000" dirty="0" err="1">
                <a:latin typeface="Arial" panose="020B0604020202020204" pitchFamily="34" charset="0"/>
              </a:rPr>
              <a:t>co-sponsored</a:t>
            </a:r>
            <a:r>
              <a:rPr lang="de-AT" sz="2000" dirty="0">
                <a:latin typeface="Arial" panose="020B0604020202020204" pitchFamily="34" charset="0"/>
              </a:rPr>
              <a:t> EVENTS​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>
                <a:latin typeface="Arial" panose="020B0604020202020204" pitchFamily="34" charset="0"/>
              </a:rPr>
              <a:t>Read &amp; </a:t>
            </a:r>
            <a:r>
              <a:rPr lang="de-AT" sz="2000" dirty="0" err="1">
                <a:latin typeface="Arial" panose="020B0604020202020204" pitchFamily="34" charset="0"/>
              </a:rPr>
              <a:t>contribute</a:t>
            </a:r>
            <a:r>
              <a:rPr lang="de-AT" sz="2000" dirty="0">
                <a:latin typeface="Arial" panose="020B0604020202020204" pitchFamily="34" charset="0"/>
              </a:rPr>
              <a:t> </a:t>
            </a:r>
            <a:r>
              <a:rPr lang="de-AT" sz="2000" dirty="0" err="1">
                <a:latin typeface="Arial" panose="020B0604020202020204" pitchFamily="34" charset="0"/>
              </a:rPr>
              <a:t>to</a:t>
            </a:r>
            <a:r>
              <a:rPr lang="de-AT" sz="2000" dirty="0">
                <a:latin typeface="Arial" panose="020B0604020202020204" pitchFamily="34" charset="0"/>
              </a:rPr>
              <a:t> IUFRO PUBLICATIONS 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Arial" panose="020B0604020202020204" pitchFamily="34" charset="0"/>
              </a:rPr>
              <a:t>Communicate</a:t>
            </a:r>
            <a:r>
              <a:rPr lang="de-AT" sz="2000" dirty="0">
                <a:latin typeface="Arial" panose="020B0604020202020204" pitchFamily="34" charset="0"/>
              </a:rPr>
              <a:t> &amp; publish </a:t>
            </a:r>
            <a:r>
              <a:rPr lang="de-AT" sz="2000" dirty="0" err="1">
                <a:latin typeface="Arial" panose="020B0604020202020204" pitchFamily="34" charset="0"/>
              </a:rPr>
              <a:t>news</a:t>
            </a:r>
            <a:r>
              <a:rPr lang="de-AT" sz="2000" dirty="0">
                <a:latin typeface="Arial" panose="020B0604020202020204" pitchFamily="34" charset="0"/>
              </a:rPr>
              <a:t> in IUFRO MEDIA​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Arial" panose="020B0604020202020204" pitchFamily="34" charset="0"/>
              </a:rPr>
              <a:t>Become</a:t>
            </a:r>
            <a:r>
              <a:rPr lang="de-AT" sz="2000" dirty="0">
                <a:latin typeface="Arial" panose="020B0604020202020204" pitchFamily="34" charset="0"/>
              </a:rPr>
              <a:t> a </a:t>
            </a:r>
            <a:r>
              <a:rPr lang="de-AT" sz="2000" dirty="0" err="1">
                <a:latin typeface="Arial" panose="020B0604020202020204" pitchFamily="34" charset="0"/>
              </a:rPr>
              <a:t>member</a:t>
            </a:r>
            <a:r>
              <a:rPr lang="de-AT" sz="2000" dirty="0">
                <a:latin typeface="Arial" panose="020B0604020202020204" pitchFamily="34" charset="0"/>
              </a:rPr>
              <a:t> – </a:t>
            </a:r>
            <a:r>
              <a:rPr lang="de-AT" sz="2000" dirty="0" err="1">
                <a:latin typeface="Arial" panose="020B0604020202020204" pitchFamily="34" charset="0"/>
              </a:rPr>
              <a:t>become</a:t>
            </a:r>
            <a:r>
              <a:rPr lang="de-AT" sz="2000" dirty="0">
                <a:latin typeface="Arial" panose="020B0604020202020204" pitchFamily="34" charset="0"/>
              </a:rPr>
              <a:t> an </a:t>
            </a:r>
            <a:r>
              <a:rPr lang="de-AT" sz="2000" dirty="0" err="1">
                <a:latin typeface="Arial" panose="020B0604020202020204" pitchFamily="34" charset="0"/>
              </a:rPr>
              <a:t>officeholder</a:t>
            </a:r>
            <a:r>
              <a:rPr lang="de-AT" sz="2000" dirty="0">
                <a:latin typeface="Arial" panose="020B0604020202020204" pitchFamily="34" charset="0"/>
              </a:rPr>
              <a:t>! </a:t>
            </a:r>
          </a:p>
        </p:txBody>
      </p:sp>
      <p:pic>
        <p:nvPicPr>
          <p:cNvPr id="1028" name="Picture 4" descr="Ein Bild, das draußen, Pflanze, Landpflanze, Baum enthält.&#10;&#10;Automatisch generierte Beschreibung">
            <a:extLst>
              <a:ext uri="{FF2B5EF4-FFF2-40B4-BE49-F238E27FC236}">
                <a16:creationId xmlns:a16="http://schemas.microsoft.com/office/drawing/2014/main" id="{CD9AAD04-DF95-7AB6-EF56-0121B6E429C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67344" y="1833563"/>
            <a:ext cx="2895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7EBD0462-9733-C1D4-65FE-71333C8F7EEC}"/>
              </a:ext>
            </a:extLst>
          </p:cNvPr>
          <p:cNvSpPr txBox="1">
            <a:spLocks/>
          </p:cNvSpPr>
          <p:nvPr/>
        </p:nvSpPr>
        <p:spPr>
          <a:xfrm>
            <a:off x="838200" y="363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 err="1">
                <a:solidFill>
                  <a:schemeClr val="bg1"/>
                </a:solidFill>
                <a:latin typeface="Arial" panose="020B0604020202020204" pitchFamily="34" charset="0"/>
              </a:rPr>
              <a:t>How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AT" b="1" dirty="0" err="1">
                <a:solidFill>
                  <a:schemeClr val="bg1"/>
                </a:solidFill>
                <a:latin typeface="Arial" panose="020B0604020202020204" pitchFamily="34" charset="0"/>
              </a:rPr>
              <a:t>to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AT" b="1" dirty="0" err="1">
                <a:solidFill>
                  <a:schemeClr val="bg1"/>
                </a:solidFill>
                <a:latin typeface="Arial" panose="020B0604020202020204" pitchFamily="34" charset="0"/>
              </a:rPr>
              <a:t>get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AT" b="1" dirty="0" err="1">
                <a:solidFill>
                  <a:schemeClr val="bg1"/>
                </a:solidFill>
                <a:latin typeface="Arial" panose="020B0604020202020204" pitchFamily="34" charset="0"/>
              </a:rPr>
              <a:t>involved</a:t>
            </a:r>
            <a:endParaRPr lang="en-A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76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in Bild, das draußen, Baum, Winter, Zweig enthält.&#10;&#10;Automatisch generierte Beschreibung">
            <a:extLst>
              <a:ext uri="{FF2B5EF4-FFF2-40B4-BE49-F238E27FC236}">
                <a16:creationId xmlns:a16="http://schemas.microsoft.com/office/drawing/2014/main" id="{A3E3AB20-532E-10C2-64FF-EFEDF2E00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052763"/>
            <a:ext cx="5188650" cy="38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8CFE62-1118-BC37-A774-01F2ADD08B2C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>
              <a:latin typeface="Arial" panose="020B0604020202020204" pitchFamily="34" charset="0"/>
            </a:endParaRPr>
          </a:p>
        </p:txBody>
      </p:sp>
      <p:pic>
        <p:nvPicPr>
          <p:cNvPr id="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5277546-7473-4973-AAF9-E255863044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6B9ED6-6AEB-7248-8534-EDDCD8CC6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952" y="1825625"/>
            <a:ext cx="5181600" cy="4351338"/>
          </a:xfrm>
        </p:spPr>
        <p:txBody>
          <a:bodyPr/>
          <a:lstStyle/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dirty="0" err="1">
                <a:latin typeface="Arial" panose="020B0604020202020204" pitchFamily="34" charset="0"/>
              </a:rPr>
              <a:t>Expand</a:t>
            </a:r>
            <a:r>
              <a:rPr lang="de-AT" dirty="0">
                <a:latin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</a:rPr>
              <a:t>your</a:t>
            </a:r>
            <a:r>
              <a:rPr lang="de-AT" dirty="0">
                <a:latin typeface="Arial" panose="020B0604020202020204" pitchFamily="34" charset="0"/>
              </a:rPr>
              <a:t> network​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dirty="0" err="1">
                <a:latin typeface="Arial" panose="020B0604020202020204" pitchFamily="34" charset="0"/>
              </a:rPr>
              <a:t>Get</a:t>
            </a:r>
            <a:r>
              <a:rPr lang="de-AT" dirty="0">
                <a:latin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</a:rPr>
              <a:t>access</a:t>
            </a:r>
            <a:r>
              <a:rPr lang="de-AT" dirty="0">
                <a:latin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</a:rPr>
              <a:t>to</a:t>
            </a:r>
            <a:r>
              <a:rPr lang="de-AT" dirty="0">
                <a:latin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</a:rPr>
              <a:t>expertise</a:t>
            </a:r>
            <a:r>
              <a:rPr lang="de-AT" dirty="0">
                <a:latin typeface="Arial" panose="020B0604020202020204" pitchFamily="34" charset="0"/>
              </a:rPr>
              <a:t> 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dirty="0">
                <a:latin typeface="Arial" panose="020B0604020202020204" pitchFamily="34" charset="0"/>
              </a:rPr>
              <a:t>Exchange </a:t>
            </a:r>
            <a:r>
              <a:rPr lang="de-AT" dirty="0" err="1">
                <a:latin typeface="Arial" panose="020B0604020202020204" pitchFamily="34" charset="0"/>
              </a:rPr>
              <a:t>knowledge</a:t>
            </a:r>
            <a:r>
              <a:rPr lang="de-AT" dirty="0">
                <a:latin typeface="Arial" panose="020B0604020202020204" pitchFamily="34" charset="0"/>
              </a:rPr>
              <a:t> 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dirty="0" err="1">
                <a:latin typeface="Arial" panose="020B0604020202020204" pitchFamily="34" charset="0"/>
              </a:rPr>
              <a:t>Gain</a:t>
            </a:r>
            <a:r>
              <a:rPr lang="de-AT" dirty="0">
                <a:latin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</a:rPr>
              <a:t>visibility</a:t>
            </a:r>
            <a:r>
              <a:rPr lang="de-AT" dirty="0">
                <a:latin typeface="Arial" panose="020B0604020202020204" pitchFamily="34" charset="0"/>
              </a:rPr>
              <a:t>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dirty="0" err="1">
                <a:latin typeface="Arial" panose="020B0604020202020204" pitchFamily="34" charset="0"/>
              </a:rPr>
              <a:t>Make</a:t>
            </a:r>
            <a:r>
              <a:rPr lang="de-AT" dirty="0">
                <a:latin typeface="Arial" panose="020B0604020202020204" pitchFamily="34" charset="0"/>
              </a:rPr>
              <a:t> an </a:t>
            </a:r>
            <a:r>
              <a:rPr lang="de-AT" dirty="0" err="1">
                <a:latin typeface="Arial" panose="020B0604020202020204" pitchFamily="34" charset="0"/>
              </a:rPr>
              <a:t>impact</a:t>
            </a:r>
            <a:r>
              <a:rPr lang="de-AT" dirty="0">
                <a:latin typeface="Arial" panose="020B0604020202020204" pitchFamily="34" charset="0"/>
              </a:rPr>
              <a:t> 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dirty="0" err="1">
                <a:latin typeface="Arial" panose="020B0604020202020204" pitchFamily="34" charset="0"/>
              </a:rPr>
              <a:t>Receive</a:t>
            </a:r>
            <a:r>
              <a:rPr lang="de-AT" dirty="0">
                <a:latin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</a:rPr>
              <a:t>awards</a:t>
            </a:r>
            <a:r>
              <a:rPr lang="de-AT" dirty="0">
                <a:latin typeface="Arial" panose="020B0604020202020204" pitchFamily="34" charset="0"/>
              </a:rPr>
              <a:t>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dirty="0">
                <a:latin typeface="Arial" panose="020B0604020202020204" pitchFamily="34" charset="0"/>
              </a:rPr>
              <a:t>Benefit </a:t>
            </a:r>
            <a:r>
              <a:rPr lang="de-AT" dirty="0" err="1">
                <a:latin typeface="Arial" panose="020B0604020202020204" pitchFamily="34" charset="0"/>
              </a:rPr>
              <a:t>from</a:t>
            </a:r>
            <a:r>
              <a:rPr lang="de-AT" dirty="0">
                <a:latin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</a:rPr>
              <a:t>grants</a:t>
            </a:r>
            <a:r>
              <a:rPr lang="de-AT" dirty="0">
                <a:latin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AT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BD0462-9733-C1D4-65FE-71333C8F7EEC}"/>
              </a:ext>
            </a:extLst>
          </p:cNvPr>
          <p:cNvSpPr txBox="1">
            <a:spLocks/>
          </p:cNvSpPr>
          <p:nvPr/>
        </p:nvSpPr>
        <p:spPr>
          <a:xfrm>
            <a:off x="838200" y="363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</a:rPr>
              <a:t>Member </a:t>
            </a:r>
            <a:r>
              <a:rPr lang="de-AT" b="1" dirty="0" err="1">
                <a:solidFill>
                  <a:schemeClr val="bg1"/>
                </a:solidFill>
                <a:latin typeface="Arial" panose="020B0604020202020204" pitchFamily="34" charset="0"/>
              </a:rPr>
              <a:t>benefits</a:t>
            </a:r>
            <a:endParaRPr lang="en-A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25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46467FE-CB24-AC4B-14E4-91DAF9ED52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440" y="5337815"/>
            <a:ext cx="3491639" cy="121082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7B016BA-7D31-AB8E-C05B-7956F5558CD6}"/>
              </a:ext>
            </a:extLst>
          </p:cNvPr>
          <p:cNvGrpSpPr/>
          <p:nvPr/>
        </p:nvGrpSpPr>
        <p:grpSpPr>
          <a:xfrm>
            <a:off x="3961132" y="1469830"/>
            <a:ext cx="4269736" cy="3738145"/>
            <a:chOff x="1022208" y="861886"/>
            <a:chExt cx="4269736" cy="3738145"/>
          </a:xfrm>
        </p:grpSpPr>
        <p:sp>
          <p:nvSpPr>
            <p:cNvPr id="4" name="Rectangular Callout 3">
              <a:extLst>
                <a:ext uri="{FF2B5EF4-FFF2-40B4-BE49-F238E27FC236}">
                  <a16:creationId xmlns:a16="http://schemas.microsoft.com/office/drawing/2014/main" id="{E2D478E5-F605-BC88-D785-62088052C4EE}"/>
                </a:ext>
              </a:extLst>
            </p:cNvPr>
            <p:cNvSpPr/>
            <p:nvPr/>
          </p:nvSpPr>
          <p:spPr>
            <a:xfrm>
              <a:off x="1022208" y="861886"/>
              <a:ext cx="4269736" cy="3738145"/>
            </a:xfrm>
            <a:custGeom>
              <a:avLst/>
              <a:gdLst>
                <a:gd name="connsiteX0" fmla="*/ 0 w 4258850"/>
                <a:gd name="connsiteY0" fmla="*/ 0 h 2354893"/>
                <a:gd name="connsiteX1" fmla="*/ 2484329 w 4258850"/>
                <a:gd name="connsiteY1" fmla="*/ 0 h 2354893"/>
                <a:gd name="connsiteX2" fmla="*/ 2484329 w 4258850"/>
                <a:gd name="connsiteY2" fmla="*/ 0 h 2354893"/>
                <a:gd name="connsiteX3" fmla="*/ 3549042 w 4258850"/>
                <a:gd name="connsiteY3" fmla="*/ 0 h 2354893"/>
                <a:gd name="connsiteX4" fmla="*/ 4258850 w 4258850"/>
                <a:gd name="connsiteY4" fmla="*/ 0 h 2354893"/>
                <a:gd name="connsiteX5" fmla="*/ 4258850 w 4258850"/>
                <a:gd name="connsiteY5" fmla="*/ 1373688 h 2354893"/>
                <a:gd name="connsiteX6" fmla="*/ 4258850 w 4258850"/>
                <a:gd name="connsiteY6" fmla="*/ 1373688 h 2354893"/>
                <a:gd name="connsiteX7" fmla="*/ 4258850 w 4258850"/>
                <a:gd name="connsiteY7" fmla="*/ 1962411 h 2354893"/>
                <a:gd name="connsiteX8" fmla="*/ 4258850 w 4258850"/>
                <a:gd name="connsiteY8" fmla="*/ 2354893 h 2354893"/>
                <a:gd name="connsiteX9" fmla="*/ 3549042 w 4258850"/>
                <a:gd name="connsiteY9" fmla="*/ 2354893 h 2354893"/>
                <a:gd name="connsiteX10" fmla="*/ 3832965 w 4258850"/>
                <a:gd name="connsiteY10" fmla="*/ 3487455 h 2354893"/>
                <a:gd name="connsiteX11" fmla="*/ 2484329 w 4258850"/>
                <a:gd name="connsiteY11" fmla="*/ 2354893 h 2354893"/>
                <a:gd name="connsiteX12" fmla="*/ 0 w 4258850"/>
                <a:gd name="connsiteY12" fmla="*/ 2354893 h 2354893"/>
                <a:gd name="connsiteX13" fmla="*/ 0 w 4258850"/>
                <a:gd name="connsiteY13" fmla="*/ 1962411 h 2354893"/>
                <a:gd name="connsiteX14" fmla="*/ 0 w 4258850"/>
                <a:gd name="connsiteY14" fmla="*/ 1373688 h 2354893"/>
                <a:gd name="connsiteX15" fmla="*/ 0 w 4258850"/>
                <a:gd name="connsiteY15" fmla="*/ 1373688 h 2354893"/>
                <a:gd name="connsiteX16" fmla="*/ 0 w 4258850"/>
                <a:gd name="connsiteY16" fmla="*/ 0 h 2354893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4256613 w 4258850"/>
                <a:gd name="connsiteY9" fmla="*/ 2344008 h 3487455"/>
                <a:gd name="connsiteX10" fmla="*/ 3832965 w 4258850"/>
                <a:gd name="connsiteY10" fmla="*/ 3487455 h 3487455"/>
                <a:gd name="connsiteX11" fmla="*/ 2484329 w 4258850"/>
                <a:gd name="connsiteY11" fmla="*/ 2354893 h 3487455"/>
                <a:gd name="connsiteX12" fmla="*/ 0 w 4258850"/>
                <a:gd name="connsiteY12" fmla="*/ 2354893 h 3487455"/>
                <a:gd name="connsiteX13" fmla="*/ 0 w 4258850"/>
                <a:gd name="connsiteY13" fmla="*/ 1962411 h 3487455"/>
                <a:gd name="connsiteX14" fmla="*/ 0 w 4258850"/>
                <a:gd name="connsiteY14" fmla="*/ 1373688 h 3487455"/>
                <a:gd name="connsiteX15" fmla="*/ 0 w 4258850"/>
                <a:gd name="connsiteY15" fmla="*/ 1373688 h 3487455"/>
                <a:gd name="connsiteX16" fmla="*/ 0 w 4258850"/>
                <a:gd name="connsiteY16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4256613 w 4258850"/>
                <a:gd name="connsiteY9" fmla="*/ 2344008 h 3487455"/>
                <a:gd name="connsiteX10" fmla="*/ 3832965 w 4258850"/>
                <a:gd name="connsiteY10" fmla="*/ 3487455 h 3487455"/>
                <a:gd name="connsiteX11" fmla="*/ 3736186 w 4258850"/>
                <a:gd name="connsiteY11" fmla="*/ 2376664 h 3487455"/>
                <a:gd name="connsiteX12" fmla="*/ 0 w 4258850"/>
                <a:gd name="connsiteY12" fmla="*/ 2354893 h 3487455"/>
                <a:gd name="connsiteX13" fmla="*/ 0 w 4258850"/>
                <a:gd name="connsiteY13" fmla="*/ 1962411 h 3487455"/>
                <a:gd name="connsiteX14" fmla="*/ 0 w 4258850"/>
                <a:gd name="connsiteY14" fmla="*/ 1373688 h 3487455"/>
                <a:gd name="connsiteX15" fmla="*/ 0 w 4258850"/>
                <a:gd name="connsiteY15" fmla="*/ 1373688 h 3487455"/>
                <a:gd name="connsiteX16" fmla="*/ 0 w 4258850"/>
                <a:gd name="connsiteY16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4256613 w 4258850"/>
                <a:gd name="connsiteY9" fmla="*/ 2344008 h 3487455"/>
                <a:gd name="connsiteX10" fmla="*/ 3832965 w 4258850"/>
                <a:gd name="connsiteY10" fmla="*/ 3487455 h 3487455"/>
                <a:gd name="connsiteX11" fmla="*/ 0 w 4258850"/>
                <a:gd name="connsiteY11" fmla="*/ 2354893 h 3487455"/>
                <a:gd name="connsiteX12" fmla="*/ 0 w 4258850"/>
                <a:gd name="connsiteY12" fmla="*/ 1962411 h 3487455"/>
                <a:gd name="connsiteX13" fmla="*/ 0 w 4258850"/>
                <a:gd name="connsiteY13" fmla="*/ 1373688 h 3487455"/>
                <a:gd name="connsiteX14" fmla="*/ 0 w 4258850"/>
                <a:gd name="connsiteY14" fmla="*/ 1373688 h 3487455"/>
                <a:gd name="connsiteX15" fmla="*/ 0 w 4258850"/>
                <a:gd name="connsiteY15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3832965 w 4258850"/>
                <a:gd name="connsiteY9" fmla="*/ 3487455 h 3487455"/>
                <a:gd name="connsiteX10" fmla="*/ 0 w 4258850"/>
                <a:gd name="connsiteY10" fmla="*/ 2354893 h 3487455"/>
                <a:gd name="connsiteX11" fmla="*/ 0 w 4258850"/>
                <a:gd name="connsiteY11" fmla="*/ 1962411 h 3487455"/>
                <a:gd name="connsiteX12" fmla="*/ 0 w 4258850"/>
                <a:gd name="connsiteY12" fmla="*/ 1373688 h 3487455"/>
                <a:gd name="connsiteX13" fmla="*/ 0 w 4258850"/>
                <a:gd name="connsiteY13" fmla="*/ 1373688 h 3487455"/>
                <a:gd name="connsiteX14" fmla="*/ 0 w 4258850"/>
                <a:gd name="connsiteY14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962411 h 3487455"/>
                <a:gd name="connsiteX7" fmla="*/ 4258850 w 4258850"/>
                <a:gd name="connsiteY7" fmla="*/ 2354893 h 3487455"/>
                <a:gd name="connsiteX8" fmla="*/ 3832965 w 4258850"/>
                <a:gd name="connsiteY8" fmla="*/ 3487455 h 3487455"/>
                <a:gd name="connsiteX9" fmla="*/ 0 w 4258850"/>
                <a:gd name="connsiteY9" fmla="*/ 2354893 h 3487455"/>
                <a:gd name="connsiteX10" fmla="*/ 0 w 4258850"/>
                <a:gd name="connsiteY10" fmla="*/ 1962411 h 3487455"/>
                <a:gd name="connsiteX11" fmla="*/ 0 w 4258850"/>
                <a:gd name="connsiteY11" fmla="*/ 1373688 h 3487455"/>
                <a:gd name="connsiteX12" fmla="*/ 0 w 4258850"/>
                <a:gd name="connsiteY12" fmla="*/ 1373688 h 3487455"/>
                <a:gd name="connsiteX13" fmla="*/ 0 w 4258850"/>
                <a:gd name="connsiteY13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962411 h 3487455"/>
                <a:gd name="connsiteX6" fmla="*/ 4258850 w 4258850"/>
                <a:gd name="connsiteY6" fmla="*/ 2354893 h 3487455"/>
                <a:gd name="connsiteX7" fmla="*/ 3832965 w 4258850"/>
                <a:gd name="connsiteY7" fmla="*/ 3487455 h 3487455"/>
                <a:gd name="connsiteX8" fmla="*/ 0 w 4258850"/>
                <a:gd name="connsiteY8" fmla="*/ 2354893 h 3487455"/>
                <a:gd name="connsiteX9" fmla="*/ 0 w 4258850"/>
                <a:gd name="connsiteY9" fmla="*/ 1962411 h 3487455"/>
                <a:gd name="connsiteX10" fmla="*/ 0 w 4258850"/>
                <a:gd name="connsiteY10" fmla="*/ 1373688 h 3487455"/>
                <a:gd name="connsiteX11" fmla="*/ 0 w 4258850"/>
                <a:gd name="connsiteY11" fmla="*/ 1373688 h 3487455"/>
                <a:gd name="connsiteX12" fmla="*/ 0 w 4258850"/>
                <a:gd name="connsiteY12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4258850 w 4258850"/>
                <a:gd name="connsiteY3" fmla="*/ 0 h 3487455"/>
                <a:gd name="connsiteX4" fmla="*/ 4258850 w 4258850"/>
                <a:gd name="connsiteY4" fmla="*/ 1962411 h 3487455"/>
                <a:gd name="connsiteX5" fmla="*/ 4258850 w 4258850"/>
                <a:gd name="connsiteY5" fmla="*/ 2354893 h 3487455"/>
                <a:gd name="connsiteX6" fmla="*/ 3832965 w 4258850"/>
                <a:gd name="connsiteY6" fmla="*/ 3487455 h 3487455"/>
                <a:gd name="connsiteX7" fmla="*/ 0 w 4258850"/>
                <a:gd name="connsiteY7" fmla="*/ 2354893 h 3487455"/>
                <a:gd name="connsiteX8" fmla="*/ 0 w 4258850"/>
                <a:gd name="connsiteY8" fmla="*/ 1962411 h 3487455"/>
                <a:gd name="connsiteX9" fmla="*/ 0 w 4258850"/>
                <a:gd name="connsiteY9" fmla="*/ 1373688 h 3487455"/>
                <a:gd name="connsiteX10" fmla="*/ 0 w 4258850"/>
                <a:gd name="connsiteY10" fmla="*/ 1373688 h 3487455"/>
                <a:gd name="connsiteX11" fmla="*/ 0 w 4258850"/>
                <a:gd name="connsiteY11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4258850 w 4258850"/>
                <a:gd name="connsiteY4" fmla="*/ 2354893 h 3487455"/>
                <a:gd name="connsiteX5" fmla="*/ 3832965 w 4258850"/>
                <a:gd name="connsiteY5" fmla="*/ 3487455 h 3487455"/>
                <a:gd name="connsiteX6" fmla="*/ 0 w 4258850"/>
                <a:gd name="connsiteY6" fmla="*/ 2354893 h 3487455"/>
                <a:gd name="connsiteX7" fmla="*/ 0 w 4258850"/>
                <a:gd name="connsiteY7" fmla="*/ 1962411 h 3487455"/>
                <a:gd name="connsiteX8" fmla="*/ 0 w 4258850"/>
                <a:gd name="connsiteY8" fmla="*/ 1373688 h 3487455"/>
                <a:gd name="connsiteX9" fmla="*/ 0 w 4258850"/>
                <a:gd name="connsiteY9" fmla="*/ 1373688 h 3487455"/>
                <a:gd name="connsiteX10" fmla="*/ 0 w 4258850"/>
                <a:gd name="connsiteY10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4258850 w 4258850"/>
                <a:gd name="connsiteY4" fmla="*/ 2354893 h 3487455"/>
                <a:gd name="connsiteX5" fmla="*/ 3832965 w 4258850"/>
                <a:gd name="connsiteY5" fmla="*/ 3487455 h 3487455"/>
                <a:gd name="connsiteX6" fmla="*/ 0 w 4258850"/>
                <a:gd name="connsiteY6" fmla="*/ 2354893 h 3487455"/>
                <a:gd name="connsiteX7" fmla="*/ 0 w 4258850"/>
                <a:gd name="connsiteY7" fmla="*/ 1962411 h 3487455"/>
                <a:gd name="connsiteX8" fmla="*/ 0 w 4258850"/>
                <a:gd name="connsiteY8" fmla="*/ 1373688 h 3487455"/>
                <a:gd name="connsiteX9" fmla="*/ 0 w 4258850"/>
                <a:gd name="connsiteY9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3832965 w 4258850"/>
                <a:gd name="connsiteY4" fmla="*/ 3487455 h 3487455"/>
                <a:gd name="connsiteX5" fmla="*/ 0 w 4258850"/>
                <a:gd name="connsiteY5" fmla="*/ 2354893 h 3487455"/>
                <a:gd name="connsiteX6" fmla="*/ 0 w 4258850"/>
                <a:gd name="connsiteY6" fmla="*/ 1962411 h 3487455"/>
                <a:gd name="connsiteX7" fmla="*/ 0 w 4258850"/>
                <a:gd name="connsiteY7" fmla="*/ 1373688 h 3487455"/>
                <a:gd name="connsiteX8" fmla="*/ 0 w 4258850"/>
                <a:gd name="connsiteY8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3832965 w 4258850"/>
                <a:gd name="connsiteY4" fmla="*/ 3487455 h 3487455"/>
                <a:gd name="connsiteX5" fmla="*/ 3483429 w 4258850"/>
                <a:gd name="connsiteY5" fmla="*/ 1995664 h 3487455"/>
                <a:gd name="connsiteX6" fmla="*/ 0 w 4258850"/>
                <a:gd name="connsiteY6" fmla="*/ 1962411 h 3487455"/>
                <a:gd name="connsiteX7" fmla="*/ 0 w 4258850"/>
                <a:gd name="connsiteY7" fmla="*/ 1373688 h 3487455"/>
                <a:gd name="connsiteX8" fmla="*/ 0 w 4258850"/>
                <a:gd name="connsiteY8" fmla="*/ 0 h 3487455"/>
                <a:gd name="connsiteX0" fmla="*/ 0 w 4258850"/>
                <a:gd name="connsiteY0" fmla="*/ 0 h 2921398"/>
                <a:gd name="connsiteX1" fmla="*/ 2484329 w 4258850"/>
                <a:gd name="connsiteY1" fmla="*/ 0 h 2921398"/>
                <a:gd name="connsiteX2" fmla="*/ 4258850 w 4258850"/>
                <a:gd name="connsiteY2" fmla="*/ 0 h 2921398"/>
                <a:gd name="connsiteX3" fmla="*/ 4258850 w 4258850"/>
                <a:gd name="connsiteY3" fmla="*/ 1962411 h 2921398"/>
                <a:gd name="connsiteX4" fmla="*/ 4257507 w 4258850"/>
                <a:gd name="connsiteY4" fmla="*/ 2921398 h 2921398"/>
                <a:gd name="connsiteX5" fmla="*/ 3483429 w 4258850"/>
                <a:gd name="connsiteY5" fmla="*/ 1995664 h 2921398"/>
                <a:gd name="connsiteX6" fmla="*/ 0 w 4258850"/>
                <a:gd name="connsiteY6" fmla="*/ 1962411 h 2921398"/>
                <a:gd name="connsiteX7" fmla="*/ 0 w 4258850"/>
                <a:gd name="connsiteY7" fmla="*/ 1373688 h 2921398"/>
                <a:gd name="connsiteX8" fmla="*/ 0 w 4258850"/>
                <a:gd name="connsiteY8" fmla="*/ 0 h 2921398"/>
                <a:gd name="connsiteX0" fmla="*/ 0 w 4258850"/>
                <a:gd name="connsiteY0" fmla="*/ 0 h 2921398"/>
                <a:gd name="connsiteX1" fmla="*/ 2484329 w 4258850"/>
                <a:gd name="connsiteY1" fmla="*/ 0 h 2921398"/>
                <a:gd name="connsiteX2" fmla="*/ 4258850 w 4258850"/>
                <a:gd name="connsiteY2" fmla="*/ 0 h 2921398"/>
                <a:gd name="connsiteX3" fmla="*/ 4258850 w 4258850"/>
                <a:gd name="connsiteY3" fmla="*/ 1962411 h 2921398"/>
                <a:gd name="connsiteX4" fmla="*/ 4257507 w 4258850"/>
                <a:gd name="connsiteY4" fmla="*/ 2921398 h 2921398"/>
                <a:gd name="connsiteX5" fmla="*/ 3483429 w 4258850"/>
                <a:gd name="connsiteY5" fmla="*/ 1995664 h 2921398"/>
                <a:gd name="connsiteX6" fmla="*/ 0 w 4258850"/>
                <a:gd name="connsiteY6" fmla="*/ 1962411 h 2921398"/>
                <a:gd name="connsiteX7" fmla="*/ 0 w 4258850"/>
                <a:gd name="connsiteY7" fmla="*/ 0 h 2921398"/>
                <a:gd name="connsiteX0" fmla="*/ 10885 w 4269735"/>
                <a:gd name="connsiteY0" fmla="*/ 0 h 3225154"/>
                <a:gd name="connsiteX1" fmla="*/ 2495214 w 4269735"/>
                <a:gd name="connsiteY1" fmla="*/ 0 h 3225154"/>
                <a:gd name="connsiteX2" fmla="*/ 4269735 w 4269735"/>
                <a:gd name="connsiteY2" fmla="*/ 0 h 3225154"/>
                <a:gd name="connsiteX3" fmla="*/ 4269735 w 4269735"/>
                <a:gd name="connsiteY3" fmla="*/ 1962411 h 3225154"/>
                <a:gd name="connsiteX4" fmla="*/ 4268392 w 4269735"/>
                <a:gd name="connsiteY4" fmla="*/ 2921398 h 3225154"/>
                <a:gd name="connsiteX5" fmla="*/ 3494314 w 4269735"/>
                <a:gd name="connsiteY5" fmla="*/ 1995664 h 3225154"/>
                <a:gd name="connsiteX6" fmla="*/ 0 w 4269735"/>
                <a:gd name="connsiteY6" fmla="*/ 3225154 h 3225154"/>
                <a:gd name="connsiteX7" fmla="*/ 10885 w 4269735"/>
                <a:gd name="connsiteY7" fmla="*/ 0 h 3225154"/>
                <a:gd name="connsiteX0" fmla="*/ 10885 w 4269735"/>
                <a:gd name="connsiteY0" fmla="*/ 0 h 3225154"/>
                <a:gd name="connsiteX1" fmla="*/ 2495214 w 4269735"/>
                <a:gd name="connsiteY1" fmla="*/ 0 h 3225154"/>
                <a:gd name="connsiteX2" fmla="*/ 4269735 w 4269735"/>
                <a:gd name="connsiteY2" fmla="*/ 0 h 3225154"/>
                <a:gd name="connsiteX3" fmla="*/ 4269735 w 4269735"/>
                <a:gd name="connsiteY3" fmla="*/ 1962411 h 3225154"/>
                <a:gd name="connsiteX4" fmla="*/ 4268392 w 4269735"/>
                <a:gd name="connsiteY4" fmla="*/ 2921398 h 3225154"/>
                <a:gd name="connsiteX5" fmla="*/ 3520947 w 4269735"/>
                <a:gd name="connsiteY5" fmla="*/ 2847920 h 3225154"/>
                <a:gd name="connsiteX6" fmla="*/ 0 w 4269735"/>
                <a:gd name="connsiteY6" fmla="*/ 3225154 h 3225154"/>
                <a:gd name="connsiteX7" fmla="*/ 10885 w 4269735"/>
                <a:gd name="connsiteY7" fmla="*/ 0 h 3225154"/>
                <a:gd name="connsiteX0" fmla="*/ 390 w 4259240"/>
                <a:gd name="connsiteY0" fmla="*/ 0 h 2921398"/>
                <a:gd name="connsiteX1" fmla="*/ 2484719 w 4259240"/>
                <a:gd name="connsiteY1" fmla="*/ 0 h 2921398"/>
                <a:gd name="connsiteX2" fmla="*/ 4259240 w 4259240"/>
                <a:gd name="connsiteY2" fmla="*/ 0 h 2921398"/>
                <a:gd name="connsiteX3" fmla="*/ 4259240 w 4259240"/>
                <a:gd name="connsiteY3" fmla="*/ 1962411 h 2921398"/>
                <a:gd name="connsiteX4" fmla="*/ 4257897 w 4259240"/>
                <a:gd name="connsiteY4" fmla="*/ 2921398 h 2921398"/>
                <a:gd name="connsiteX5" fmla="*/ 3510452 w 4259240"/>
                <a:gd name="connsiteY5" fmla="*/ 2847920 h 2921398"/>
                <a:gd name="connsiteX6" fmla="*/ 16138 w 4259240"/>
                <a:gd name="connsiteY6" fmla="*/ 2683616 h 2921398"/>
                <a:gd name="connsiteX7" fmla="*/ 390 w 4259240"/>
                <a:gd name="connsiteY7" fmla="*/ 0 h 2921398"/>
                <a:gd name="connsiteX0" fmla="*/ 10885 w 4269735"/>
                <a:gd name="connsiteY0" fmla="*/ 0 h 2921398"/>
                <a:gd name="connsiteX1" fmla="*/ 2495214 w 4269735"/>
                <a:gd name="connsiteY1" fmla="*/ 0 h 2921398"/>
                <a:gd name="connsiteX2" fmla="*/ 4269735 w 4269735"/>
                <a:gd name="connsiteY2" fmla="*/ 0 h 2921398"/>
                <a:gd name="connsiteX3" fmla="*/ 4269735 w 4269735"/>
                <a:gd name="connsiteY3" fmla="*/ 1962411 h 2921398"/>
                <a:gd name="connsiteX4" fmla="*/ 4268392 w 4269735"/>
                <a:gd name="connsiteY4" fmla="*/ 2921398 h 2921398"/>
                <a:gd name="connsiteX5" fmla="*/ 3520947 w 4269735"/>
                <a:gd name="connsiteY5" fmla="*/ 2847920 h 2921398"/>
                <a:gd name="connsiteX6" fmla="*/ 0 w 4269735"/>
                <a:gd name="connsiteY6" fmla="*/ 2861170 h 2921398"/>
                <a:gd name="connsiteX7" fmla="*/ 10885 w 4269735"/>
                <a:gd name="connsiteY7" fmla="*/ 0 h 2921398"/>
                <a:gd name="connsiteX0" fmla="*/ 390 w 4259240"/>
                <a:gd name="connsiteY0" fmla="*/ 0 h 2921398"/>
                <a:gd name="connsiteX1" fmla="*/ 2484719 w 4259240"/>
                <a:gd name="connsiteY1" fmla="*/ 0 h 2921398"/>
                <a:gd name="connsiteX2" fmla="*/ 4259240 w 4259240"/>
                <a:gd name="connsiteY2" fmla="*/ 0 h 2921398"/>
                <a:gd name="connsiteX3" fmla="*/ 4259240 w 4259240"/>
                <a:gd name="connsiteY3" fmla="*/ 1962411 h 2921398"/>
                <a:gd name="connsiteX4" fmla="*/ 4257897 w 4259240"/>
                <a:gd name="connsiteY4" fmla="*/ 2921398 h 2921398"/>
                <a:gd name="connsiteX5" fmla="*/ 3510452 w 4259240"/>
                <a:gd name="connsiteY5" fmla="*/ 2847920 h 2921398"/>
                <a:gd name="connsiteX6" fmla="*/ 16138 w 4259240"/>
                <a:gd name="connsiteY6" fmla="*/ 2870048 h 2921398"/>
                <a:gd name="connsiteX7" fmla="*/ 390 w 4259240"/>
                <a:gd name="connsiteY7" fmla="*/ 0 h 2921398"/>
                <a:gd name="connsiteX0" fmla="*/ 10885 w 4269735"/>
                <a:gd name="connsiteY0" fmla="*/ 0 h 2921398"/>
                <a:gd name="connsiteX1" fmla="*/ 2495214 w 4269735"/>
                <a:gd name="connsiteY1" fmla="*/ 0 h 2921398"/>
                <a:gd name="connsiteX2" fmla="*/ 4269735 w 4269735"/>
                <a:gd name="connsiteY2" fmla="*/ 0 h 2921398"/>
                <a:gd name="connsiteX3" fmla="*/ 4269735 w 4269735"/>
                <a:gd name="connsiteY3" fmla="*/ 1962411 h 2921398"/>
                <a:gd name="connsiteX4" fmla="*/ 4268392 w 4269735"/>
                <a:gd name="connsiteY4" fmla="*/ 2921398 h 2921398"/>
                <a:gd name="connsiteX5" fmla="*/ 3520947 w 4269735"/>
                <a:gd name="connsiteY5" fmla="*/ 2847920 h 2921398"/>
                <a:gd name="connsiteX6" fmla="*/ 0 w 4269735"/>
                <a:gd name="connsiteY6" fmla="*/ 2852292 h 2921398"/>
                <a:gd name="connsiteX7" fmla="*/ 10885 w 4269735"/>
                <a:gd name="connsiteY7" fmla="*/ 0 h 2921398"/>
                <a:gd name="connsiteX0" fmla="*/ 2008 w 4260858"/>
                <a:gd name="connsiteY0" fmla="*/ 0 h 2921398"/>
                <a:gd name="connsiteX1" fmla="*/ 2486337 w 4260858"/>
                <a:gd name="connsiteY1" fmla="*/ 0 h 2921398"/>
                <a:gd name="connsiteX2" fmla="*/ 4260858 w 4260858"/>
                <a:gd name="connsiteY2" fmla="*/ 0 h 2921398"/>
                <a:gd name="connsiteX3" fmla="*/ 4260858 w 4260858"/>
                <a:gd name="connsiteY3" fmla="*/ 1962411 h 2921398"/>
                <a:gd name="connsiteX4" fmla="*/ 4259515 w 4260858"/>
                <a:gd name="connsiteY4" fmla="*/ 2921398 h 2921398"/>
                <a:gd name="connsiteX5" fmla="*/ 3512070 w 4260858"/>
                <a:gd name="connsiteY5" fmla="*/ 2847920 h 2921398"/>
                <a:gd name="connsiteX6" fmla="*/ 0 w 4260858"/>
                <a:gd name="connsiteY6" fmla="*/ 2878925 h 2921398"/>
                <a:gd name="connsiteX7" fmla="*/ 2008 w 4260858"/>
                <a:gd name="connsiteY7" fmla="*/ 0 h 2921398"/>
                <a:gd name="connsiteX0" fmla="*/ 2008 w 4268410"/>
                <a:gd name="connsiteY0" fmla="*/ 0 h 3738144"/>
                <a:gd name="connsiteX1" fmla="*/ 2486337 w 4268410"/>
                <a:gd name="connsiteY1" fmla="*/ 0 h 3738144"/>
                <a:gd name="connsiteX2" fmla="*/ 4260858 w 4268410"/>
                <a:gd name="connsiteY2" fmla="*/ 0 h 3738144"/>
                <a:gd name="connsiteX3" fmla="*/ 4260858 w 4268410"/>
                <a:gd name="connsiteY3" fmla="*/ 1962411 h 3738144"/>
                <a:gd name="connsiteX4" fmla="*/ 4268393 w 4268410"/>
                <a:gd name="connsiteY4" fmla="*/ 3738144 h 3738144"/>
                <a:gd name="connsiteX5" fmla="*/ 3512070 w 4268410"/>
                <a:gd name="connsiteY5" fmla="*/ 2847920 h 3738144"/>
                <a:gd name="connsiteX6" fmla="*/ 0 w 4268410"/>
                <a:gd name="connsiteY6" fmla="*/ 2878925 h 3738144"/>
                <a:gd name="connsiteX7" fmla="*/ 2008 w 4268410"/>
                <a:gd name="connsiteY7" fmla="*/ 0 h 3738144"/>
                <a:gd name="connsiteX0" fmla="*/ 2008 w 4286153"/>
                <a:gd name="connsiteY0" fmla="*/ 0 h 3773655"/>
                <a:gd name="connsiteX1" fmla="*/ 2486337 w 4286153"/>
                <a:gd name="connsiteY1" fmla="*/ 0 h 3773655"/>
                <a:gd name="connsiteX2" fmla="*/ 4260858 w 4286153"/>
                <a:gd name="connsiteY2" fmla="*/ 0 h 3773655"/>
                <a:gd name="connsiteX3" fmla="*/ 4260858 w 4286153"/>
                <a:gd name="connsiteY3" fmla="*/ 1962411 h 3773655"/>
                <a:gd name="connsiteX4" fmla="*/ 4286148 w 4286153"/>
                <a:gd name="connsiteY4" fmla="*/ 3773655 h 3773655"/>
                <a:gd name="connsiteX5" fmla="*/ 3512070 w 4286153"/>
                <a:gd name="connsiteY5" fmla="*/ 2847920 h 3773655"/>
                <a:gd name="connsiteX6" fmla="*/ 0 w 4286153"/>
                <a:gd name="connsiteY6" fmla="*/ 2878925 h 3773655"/>
                <a:gd name="connsiteX7" fmla="*/ 2008 w 4286153"/>
                <a:gd name="connsiteY7" fmla="*/ 0 h 3773655"/>
                <a:gd name="connsiteX0" fmla="*/ 2008 w 4260858"/>
                <a:gd name="connsiteY0" fmla="*/ 0 h 3782533"/>
                <a:gd name="connsiteX1" fmla="*/ 2486337 w 4260858"/>
                <a:gd name="connsiteY1" fmla="*/ 0 h 3782533"/>
                <a:gd name="connsiteX2" fmla="*/ 4260858 w 4260858"/>
                <a:gd name="connsiteY2" fmla="*/ 0 h 3782533"/>
                <a:gd name="connsiteX3" fmla="*/ 4260858 w 4260858"/>
                <a:gd name="connsiteY3" fmla="*/ 1962411 h 3782533"/>
                <a:gd name="connsiteX4" fmla="*/ 4241760 w 4260858"/>
                <a:gd name="connsiteY4" fmla="*/ 3782533 h 3782533"/>
                <a:gd name="connsiteX5" fmla="*/ 3512070 w 4260858"/>
                <a:gd name="connsiteY5" fmla="*/ 2847920 h 3782533"/>
                <a:gd name="connsiteX6" fmla="*/ 0 w 4260858"/>
                <a:gd name="connsiteY6" fmla="*/ 2878925 h 3782533"/>
                <a:gd name="connsiteX7" fmla="*/ 2008 w 4260858"/>
                <a:gd name="connsiteY7" fmla="*/ 0 h 3782533"/>
                <a:gd name="connsiteX0" fmla="*/ 2008 w 4268410"/>
                <a:gd name="connsiteY0" fmla="*/ 0 h 3755900"/>
                <a:gd name="connsiteX1" fmla="*/ 2486337 w 4268410"/>
                <a:gd name="connsiteY1" fmla="*/ 0 h 3755900"/>
                <a:gd name="connsiteX2" fmla="*/ 4260858 w 4268410"/>
                <a:gd name="connsiteY2" fmla="*/ 0 h 3755900"/>
                <a:gd name="connsiteX3" fmla="*/ 4260858 w 4268410"/>
                <a:gd name="connsiteY3" fmla="*/ 1962411 h 3755900"/>
                <a:gd name="connsiteX4" fmla="*/ 4268393 w 4268410"/>
                <a:gd name="connsiteY4" fmla="*/ 3755900 h 3755900"/>
                <a:gd name="connsiteX5" fmla="*/ 3512070 w 4268410"/>
                <a:gd name="connsiteY5" fmla="*/ 2847920 h 3755900"/>
                <a:gd name="connsiteX6" fmla="*/ 0 w 4268410"/>
                <a:gd name="connsiteY6" fmla="*/ 2878925 h 3755900"/>
                <a:gd name="connsiteX7" fmla="*/ 2008 w 4268410"/>
                <a:gd name="connsiteY7" fmla="*/ 0 h 3755900"/>
                <a:gd name="connsiteX0" fmla="*/ 2008 w 4260858"/>
                <a:gd name="connsiteY0" fmla="*/ 0 h 3755900"/>
                <a:gd name="connsiteX1" fmla="*/ 2486337 w 4260858"/>
                <a:gd name="connsiteY1" fmla="*/ 0 h 3755900"/>
                <a:gd name="connsiteX2" fmla="*/ 4260858 w 4260858"/>
                <a:gd name="connsiteY2" fmla="*/ 0 h 3755900"/>
                <a:gd name="connsiteX3" fmla="*/ 4260858 w 4260858"/>
                <a:gd name="connsiteY3" fmla="*/ 1962411 h 3755900"/>
                <a:gd name="connsiteX4" fmla="*/ 4250638 w 4260858"/>
                <a:gd name="connsiteY4" fmla="*/ 3755900 h 3755900"/>
                <a:gd name="connsiteX5" fmla="*/ 3512070 w 4260858"/>
                <a:gd name="connsiteY5" fmla="*/ 2847920 h 3755900"/>
                <a:gd name="connsiteX6" fmla="*/ 0 w 4260858"/>
                <a:gd name="connsiteY6" fmla="*/ 2878925 h 3755900"/>
                <a:gd name="connsiteX7" fmla="*/ 2008 w 4260858"/>
                <a:gd name="connsiteY7" fmla="*/ 0 h 3755900"/>
                <a:gd name="connsiteX0" fmla="*/ 2008 w 4295031"/>
                <a:gd name="connsiteY0" fmla="*/ 0 h 3729267"/>
                <a:gd name="connsiteX1" fmla="*/ 2486337 w 4295031"/>
                <a:gd name="connsiteY1" fmla="*/ 0 h 3729267"/>
                <a:gd name="connsiteX2" fmla="*/ 4260858 w 4295031"/>
                <a:gd name="connsiteY2" fmla="*/ 0 h 3729267"/>
                <a:gd name="connsiteX3" fmla="*/ 4260858 w 4295031"/>
                <a:gd name="connsiteY3" fmla="*/ 1962411 h 3729267"/>
                <a:gd name="connsiteX4" fmla="*/ 4295027 w 4295031"/>
                <a:gd name="connsiteY4" fmla="*/ 3729267 h 3729267"/>
                <a:gd name="connsiteX5" fmla="*/ 3512070 w 4295031"/>
                <a:gd name="connsiteY5" fmla="*/ 2847920 h 3729267"/>
                <a:gd name="connsiteX6" fmla="*/ 0 w 4295031"/>
                <a:gd name="connsiteY6" fmla="*/ 2878925 h 3729267"/>
                <a:gd name="connsiteX7" fmla="*/ 2008 w 4295031"/>
                <a:gd name="connsiteY7" fmla="*/ 0 h 3729267"/>
                <a:gd name="connsiteX0" fmla="*/ 2008 w 4277279"/>
                <a:gd name="connsiteY0" fmla="*/ 0 h 3729267"/>
                <a:gd name="connsiteX1" fmla="*/ 2486337 w 4277279"/>
                <a:gd name="connsiteY1" fmla="*/ 0 h 3729267"/>
                <a:gd name="connsiteX2" fmla="*/ 4260858 w 4277279"/>
                <a:gd name="connsiteY2" fmla="*/ 0 h 3729267"/>
                <a:gd name="connsiteX3" fmla="*/ 4260858 w 4277279"/>
                <a:gd name="connsiteY3" fmla="*/ 1962411 h 3729267"/>
                <a:gd name="connsiteX4" fmla="*/ 4277271 w 4277279"/>
                <a:gd name="connsiteY4" fmla="*/ 3729267 h 3729267"/>
                <a:gd name="connsiteX5" fmla="*/ 3512070 w 4277279"/>
                <a:gd name="connsiteY5" fmla="*/ 2847920 h 3729267"/>
                <a:gd name="connsiteX6" fmla="*/ 0 w 4277279"/>
                <a:gd name="connsiteY6" fmla="*/ 2878925 h 3729267"/>
                <a:gd name="connsiteX7" fmla="*/ 2008 w 4277279"/>
                <a:gd name="connsiteY7" fmla="*/ 0 h 3729267"/>
                <a:gd name="connsiteX0" fmla="*/ 2008 w 4260858"/>
                <a:gd name="connsiteY0" fmla="*/ 0 h 3738145"/>
                <a:gd name="connsiteX1" fmla="*/ 2486337 w 4260858"/>
                <a:gd name="connsiteY1" fmla="*/ 0 h 3738145"/>
                <a:gd name="connsiteX2" fmla="*/ 4260858 w 4260858"/>
                <a:gd name="connsiteY2" fmla="*/ 0 h 3738145"/>
                <a:gd name="connsiteX3" fmla="*/ 4260858 w 4260858"/>
                <a:gd name="connsiteY3" fmla="*/ 1962411 h 3738145"/>
                <a:gd name="connsiteX4" fmla="*/ 4259515 w 4260858"/>
                <a:gd name="connsiteY4" fmla="*/ 3738145 h 3738145"/>
                <a:gd name="connsiteX5" fmla="*/ 3512070 w 4260858"/>
                <a:gd name="connsiteY5" fmla="*/ 2847920 h 3738145"/>
                <a:gd name="connsiteX6" fmla="*/ 0 w 4260858"/>
                <a:gd name="connsiteY6" fmla="*/ 2878925 h 3738145"/>
                <a:gd name="connsiteX7" fmla="*/ 2008 w 4260858"/>
                <a:gd name="connsiteY7" fmla="*/ 0 h 3738145"/>
                <a:gd name="connsiteX0" fmla="*/ 602 w 4259452"/>
                <a:gd name="connsiteY0" fmla="*/ 0 h 3738145"/>
                <a:gd name="connsiteX1" fmla="*/ 2484931 w 4259452"/>
                <a:gd name="connsiteY1" fmla="*/ 0 h 3738145"/>
                <a:gd name="connsiteX2" fmla="*/ 4259452 w 4259452"/>
                <a:gd name="connsiteY2" fmla="*/ 0 h 3738145"/>
                <a:gd name="connsiteX3" fmla="*/ 4259452 w 4259452"/>
                <a:gd name="connsiteY3" fmla="*/ 1962411 h 3738145"/>
                <a:gd name="connsiteX4" fmla="*/ 4258109 w 4259452"/>
                <a:gd name="connsiteY4" fmla="*/ 3738145 h 3738145"/>
                <a:gd name="connsiteX5" fmla="*/ 3510664 w 4259452"/>
                <a:gd name="connsiteY5" fmla="*/ 2847920 h 3738145"/>
                <a:gd name="connsiteX6" fmla="*/ 7472 w 4259452"/>
                <a:gd name="connsiteY6" fmla="*/ 2807904 h 3738145"/>
                <a:gd name="connsiteX7" fmla="*/ 602 w 4259452"/>
                <a:gd name="connsiteY7" fmla="*/ 0 h 3738145"/>
                <a:gd name="connsiteX0" fmla="*/ 2008 w 4260858"/>
                <a:gd name="connsiteY0" fmla="*/ 0 h 3738145"/>
                <a:gd name="connsiteX1" fmla="*/ 2486337 w 4260858"/>
                <a:gd name="connsiteY1" fmla="*/ 0 h 3738145"/>
                <a:gd name="connsiteX2" fmla="*/ 4260858 w 4260858"/>
                <a:gd name="connsiteY2" fmla="*/ 0 h 3738145"/>
                <a:gd name="connsiteX3" fmla="*/ 4260858 w 4260858"/>
                <a:gd name="connsiteY3" fmla="*/ 1962411 h 3738145"/>
                <a:gd name="connsiteX4" fmla="*/ 4259515 w 4260858"/>
                <a:gd name="connsiteY4" fmla="*/ 3738145 h 3738145"/>
                <a:gd name="connsiteX5" fmla="*/ 3512070 w 4260858"/>
                <a:gd name="connsiteY5" fmla="*/ 2847920 h 3738145"/>
                <a:gd name="connsiteX6" fmla="*/ 0 w 4260858"/>
                <a:gd name="connsiteY6" fmla="*/ 2861170 h 3738145"/>
                <a:gd name="connsiteX7" fmla="*/ 2008 w 4260858"/>
                <a:gd name="connsiteY7" fmla="*/ 0 h 3738145"/>
                <a:gd name="connsiteX0" fmla="*/ 602 w 4259452"/>
                <a:gd name="connsiteY0" fmla="*/ 0 h 3738145"/>
                <a:gd name="connsiteX1" fmla="*/ 2484931 w 4259452"/>
                <a:gd name="connsiteY1" fmla="*/ 0 h 3738145"/>
                <a:gd name="connsiteX2" fmla="*/ 4259452 w 4259452"/>
                <a:gd name="connsiteY2" fmla="*/ 0 h 3738145"/>
                <a:gd name="connsiteX3" fmla="*/ 4259452 w 4259452"/>
                <a:gd name="connsiteY3" fmla="*/ 1962411 h 3738145"/>
                <a:gd name="connsiteX4" fmla="*/ 4258109 w 4259452"/>
                <a:gd name="connsiteY4" fmla="*/ 3738145 h 3738145"/>
                <a:gd name="connsiteX5" fmla="*/ 3510664 w 4259452"/>
                <a:gd name="connsiteY5" fmla="*/ 2847920 h 3738145"/>
                <a:gd name="connsiteX6" fmla="*/ 7472 w 4259452"/>
                <a:gd name="connsiteY6" fmla="*/ 2843415 h 3738145"/>
                <a:gd name="connsiteX7" fmla="*/ 602 w 4259452"/>
                <a:gd name="connsiteY7" fmla="*/ 0 h 3738145"/>
                <a:gd name="connsiteX0" fmla="*/ 10886 w 4269736"/>
                <a:gd name="connsiteY0" fmla="*/ 0 h 3738145"/>
                <a:gd name="connsiteX1" fmla="*/ 2495215 w 4269736"/>
                <a:gd name="connsiteY1" fmla="*/ 0 h 3738145"/>
                <a:gd name="connsiteX2" fmla="*/ 4269736 w 4269736"/>
                <a:gd name="connsiteY2" fmla="*/ 0 h 3738145"/>
                <a:gd name="connsiteX3" fmla="*/ 4269736 w 4269736"/>
                <a:gd name="connsiteY3" fmla="*/ 1962411 h 3738145"/>
                <a:gd name="connsiteX4" fmla="*/ 4268393 w 4269736"/>
                <a:gd name="connsiteY4" fmla="*/ 3738145 h 3738145"/>
                <a:gd name="connsiteX5" fmla="*/ 3520948 w 4269736"/>
                <a:gd name="connsiteY5" fmla="*/ 2847920 h 3738145"/>
                <a:gd name="connsiteX6" fmla="*/ 0 w 4269736"/>
                <a:gd name="connsiteY6" fmla="*/ 2852292 h 3738145"/>
                <a:gd name="connsiteX7" fmla="*/ 10886 w 4269736"/>
                <a:gd name="connsiteY7" fmla="*/ 0 h 3738145"/>
                <a:gd name="connsiteX0" fmla="*/ 10886 w 4269736"/>
                <a:gd name="connsiteY0" fmla="*/ 0 h 3738145"/>
                <a:gd name="connsiteX1" fmla="*/ 2495215 w 4269736"/>
                <a:gd name="connsiteY1" fmla="*/ 0 h 3738145"/>
                <a:gd name="connsiteX2" fmla="*/ 4269736 w 4269736"/>
                <a:gd name="connsiteY2" fmla="*/ 0 h 3738145"/>
                <a:gd name="connsiteX3" fmla="*/ 4269736 w 4269736"/>
                <a:gd name="connsiteY3" fmla="*/ 1962411 h 3738145"/>
                <a:gd name="connsiteX4" fmla="*/ 4268393 w 4269736"/>
                <a:gd name="connsiteY4" fmla="*/ 3738145 h 3738145"/>
                <a:gd name="connsiteX5" fmla="*/ 3520948 w 4269736"/>
                <a:gd name="connsiteY5" fmla="*/ 2847920 h 3738145"/>
                <a:gd name="connsiteX6" fmla="*/ 0 w 4269736"/>
                <a:gd name="connsiteY6" fmla="*/ 2852292 h 3738145"/>
                <a:gd name="connsiteX7" fmla="*/ 10886 w 4269736"/>
                <a:gd name="connsiteY7" fmla="*/ 0 h 373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9736" h="3738145">
                  <a:moveTo>
                    <a:pt x="10886" y="0"/>
                  </a:moveTo>
                  <a:lnTo>
                    <a:pt x="2495215" y="0"/>
                  </a:lnTo>
                  <a:lnTo>
                    <a:pt x="4269736" y="0"/>
                  </a:lnTo>
                  <a:lnTo>
                    <a:pt x="4269736" y="1962411"/>
                  </a:lnTo>
                  <a:cubicBezTo>
                    <a:pt x="4269288" y="2282073"/>
                    <a:pt x="4268841" y="3418483"/>
                    <a:pt x="4268393" y="3738145"/>
                  </a:cubicBezTo>
                  <a:lnTo>
                    <a:pt x="3520948" y="2847920"/>
                  </a:lnTo>
                  <a:lnTo>
                    <a:pt x="0" y="2852292"/>
                  </a:lnTo>
                  <a:cubicBezTo>
                    <a:pt x="3628" y="1777241"/>
                    <a:pt x="7258" y="1075051"/>
                    <a:pt x="10886" y="0"/>
                  </a:cubicBezTo>
                  <a:close/>
                </a:path>
              </a:pathLst>
            </a:custGeom>
            <a:solidFill>
              <a:srgbClr val="0058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>
                <a:latin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07652D-95B5-61F3-8524-1BC3A07D3A6D}"/>
                </a:ext>
              </a:extLst>
            </p:cNvPr>
            <p:cNvSpPr txBox="1"/>
            <p:nvPr/>
          </p:nvSpPr>
          <p:spPr>
            <a:xfrm>
              <a:off x="1753661" y="1591623"/>
              <a:ext cx="280683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AT" sz="3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Thank</a:t>
              </a:r>
              <a:endParaRPr lang="de-A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e-AT" sz="3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r>
                <a:rPr lang="de-AT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AT" sz="54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C75885-8E7E-9B52-3FF5-609EFD70F188}"/>
                </a:ext>
              </a:extLst>
            </p:cNvPr>
            <p:cNvSpPr/>
            <p:nvPr/>
          </p:nvSpPr>
          <p:spPr>
            <a:xfrm>
              <a:off x="1648787" y="1487929"/>
              <a:ext cx="3016578" cy="152865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41447A2-DC79-590D-C738-372C4862AA69}"/>
              </a:ext>
            </a:extLst>
          </p:cNvPr>
          <p:cNvSpPr txBox="1"/>
          <p:nvPr/>
        </p:nvSpPr>
        <p:spPr>
          <a:xfrm>
            <a:off x="385921" y="330465"/>
            <a:ext cx="1088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0058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Union </a:t>
            </a:r>
            <a:r>
              <a:rPr lang="de-AT" sz="2000" err="1">
                <a:solidFill>
                  <a:srgbClr val="0058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2000">
                <a:solidFill>
                  <a:srgbClr val="0058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​Forest </a:t>
            </a:r>
            <a:r>
              <a:rPr lang="de-AT" sz="2000" dirty="0">
                <a:solidFill>
                  <a:srgbClr val="0058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de-AT" sz="2000" dirty="0" err="1">
                <a:solidFill>
                  <a:srgbClr val="0058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</a:t>
            </a:r>
            <a:endParaRPr lang="de-AT" sz="2000" dirty="0">
              <a:solidFill>
                <a:srgbClr val="0058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4AE73-F671-54B7-870B-BA6D4324EBA5}"/>
              </a:ext>
            </a:extLst>
          </p:cNvPr>
          <p:cNvSpPr txBox="1"/>
          <p:nvPr/>
        </p:nvSpPr>
        <p:spPr>
          <a:xfrm>
            <a:off x="9797985" y="330465"/>
            <a:ext cx="2008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dirty="0">
                <a:latin typeface="Arial" panose="020B0604020202020204" pitchFamily="34" charset="0"/>
              </a:rPr>
              <a:t>IUFRO HQ</a:t>
            </a:r>
          </a:p>
          <a:p>
            <a:r>
              <a:rPr lang="en-AT" dirty="0">
                <a:latin typeface="Arial" panose="020B0604020202020204" pitchFamily="34" charset="0"/>
              </a:rPr>
              <a:t>Marxergasse 2</a:t>
            </a:r>
          </a:p>
          <a:p>
            <a:r>
              <a:rPr lang="en-AT" dirty="0">
                <a:latin typeface="Arial" panose="020B0604020202020204" pitchFamily="34" charset="0"/>
              </a:rPr>
              <a:t>1030 Vienna</a:t>
            </a:r>
          </a:p>
          <a:p>
            <a:r>
              <a:rPr lang="en-AT" dirty="0">
                <a:latin typeface="Arial" panose="020B0604020202020204" pitchFamily="34" charset="0"/>
              </a:rPr>
              <a:t>Austria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14F3C7-BC47-9149-6D7D-ACEDB6AC5C7C}"/>
              </a:ext>
            </a:extLst>
          </p:cNvPr>
          <p:cNvGrpSpPr/>
          <p:nvPr/>
        </p:nvGrpSpPr>
        <p:grpSpPr>
          <a:xfrm>
            <a:off x="385921" y="6025418"/>
            <a:ext cx="5710079" cy="523220"/>
            <a:chOff x="385921" y="6179306"/>
            <a:chExt cx="5710079" cy="523220"/>
          </a:xfrm>
        </p:grpSpPr>
        <p:pic>
          <p:nvPicPr>
            <p:cNvPr id="5" name="Picture 12" descr="A blue and black logo&#10;&#10;Description automatically generated">
              <a:extLst>
                <a:ext uri="{FF2B5EF4-FFF2-40B4-BE49-F238E27FC236}">
                  <a16:creationId xmlns:a16="http://schemas.microsoft.com/office/drawing/2014/main" id="{8FA8E660-98C4-05A0-011D-94AE78B00C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21" y="6200410"/>
              <a:ext cx="315595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A73D94-B590-2742-C964-BE6653F73A8C}"/>
                </a:ext>
              </a:extLst>
            </p:cNvPr>
            <p:cNvSpPr txBox="1"/>
            <p:nvPr/>
          </p:nvSpPr>
          <p:spPr>
            <a:xfrm>
              <a:off x="3610467" y="6179306"/>
              <a:ext cx="2485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58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  </a:t>
              </a:r>
              <a:r>
                <a:rPr lang="en-GB" sz="2800" dirty="0" err="1">
                  <a:solidFill>
                    <a:srgbClr val="0058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AT" sz="2800" dirty="0">
                  <a:solidFill>
                    <a:srgbClr val="0058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ufro.org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603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2886-DF1B-E669-C04A-39C6417C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Structure</a:t>
            </a:r>
            <a:endParaRPr lang="en-AT" b="1" dirty="0">
              <a:latin typeface="Arial" panose="020B0604020202020204" pitchFamily="34" charset="0"/>
            </a:endParaRPr>
          </a:p>
        </p:txBody>
      </p:sp>
      <p:sp>
        <p:nvSpPr>
          <p:cNvPr id="3" name="Rectangular Callout 3">
            <a:extLst>
              <a:ext uri="{FF2B5EF4-FFF2-40B4-BE49-F238E27FC236}">
                <a16:creationId xmlns:a16="http://schemas.microsoft.com/office/drawing/2014/main" id="{692E38FA-79AE-5BBB-8983-F4B81BF2A002}"/>
              </a:ext>
            </a:extLst>
          </p:cNvPr>
          <p:cNvSpPr/>
          <p:nvPr/>
        </p:nvSpPr>
        <p:spPr>
          <a:xfrm>
            <a:off x="6249299" y="1949106"/>
            <a:ext cx="4269736" cy="4241065"/>
          </a:xfrm>
          <a:custGeom>
            <a:avLst/>
            <a:gdLst>
              <a:gd name="connsiteX0" fmla="*/ 0 w 4258850"/>
              <a:gd name="connsiteY0" fmla="*/ 0 h 2354893"/>
              <a:gd name="connsiteX1" fmla="*/ 2484329 w 4258850"/>
              <a:gd name="connsiteY1" fmla="*/ 0 h 2354893"/>
              <a:gd name="connsiteX2" fmla="*/ 2484329 w 4258850"/>
              <a:gd name="connsiteY2" fmla="*/ 0 h 2354893"/>
              <a:gd name="connsiteX3" fmla="*/ 3549042 w 4258850"/>
              <a:gd name="connsiteY3" fmla="*/ 0 h 2354893"/>
              <a:gd name="connsiteX4" fmla="*/ 4258850 w 4258850"/>
              <a:gd name="connsiteY4" fmla="*/ 0 h 2354893"/>
              <a:gd name="connsiteX5" fmla="*/ 4258850 w 4258850"/>
              <a:gd name="connsiteY5" fmla="*/ 1373688 h 2354893"/>
              <a:gd name="connsiteX6" fmla="*/ 4258850 w 4258850"/>
              <a:gd name="connsiteY6" fmla="*/ 1373688 h 2354893"/>
              <a:gd name="connsiteX7" fmla="*/ 4258850 w 4258850"/>
              <a:gd name="connsiteY7" fmla="*/ 1962411 h 2354893"/>
              <a:gd name="connsiteX8" fmla="*/ 4258850 w 4258850"/>
              <a:gd name="connsiteY8" fmla="*/ 2354893 h 2354893"/>
              <a:gd name="connsiteX9" fmla="*/ 3549042 w 4258850"/>
              <a:gd name="connsiteY9" fmla="*/ 2354893 h 2354893"/>
              <a:gd name="connsiteX10" fmla="*/ 3832965 w 4258850"/>
              <a:gd name="connsiteY10" fmla="*/ 3487455 h 2354893"/>
              <a:gd name="connsiteX11" fmla="*/ 2484329 w 4258850"/>
              <a:gd name="connsiteY11" fmla="*/ 2354893 h 2354893"/>
              <a:gd name="connsiteX12" fmla="*/ 0 w 4258850"/>
              <a:gd name="connsiteY12" fmla="*/ 2354893 h 2354893"/>
              <a:gd name="connsiteX13" fmla="*/ 0 w 4258850"/>
              <a:gd name="connsiteY13" fmla="*/ 1962411 h 2354893"/>
              <a:gd name="connsiteX14" fmla="*/ 0 w 4258850"/>
              <a:gd name="connsiteY14" fmla="*/ 1373688 h 2354893"/>
              <a:gd name="connsiteX15" fmla="*/ 0 w 4258850"/>
              <a:gd name="connsiteY15" fmla="*/ 1373688 h 2354893"/>
              <a:gd name="connsiteX16" fmla="*/ 0 w 4258850"/>
              <a:gd name="connsiteY16" fmla="*/ 0 h 2354893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3549042 w 4258850"/>
              <a:gd name="connsiteY3" fmla="*/ 0 h 3487455"/>
              <a:gd name="connsiteX4" fmla="*/ 4258850 w 4258850"/>
              <a:gd name="connsiteY4" fmla="*/ 0 h 3487455"/>
              <a:gd name="connsiteX5" fmla="*/ 4258850 w 4258850"/>
              <a:gd name="connsiteY5" fmla="*/ 1373688 h 3487455"/>
              <a:gd name="connsiteX6" fmla="*/ 4258850 w 4258850"/>
              <a:gd name="connsiteY6" fmla="*/ 1373688 h 3487455"/>
              <a:gd name="connsiteX7" fmla="*/ 4258850 w 4258850"/>
              <a:gd name="connsiteY7" fmla="*/ 1962411 h 3487455"/>
              <a:gd name="connsiteX8" fmla="*/ 4258850 w 4258850"/>
              <a:gd name="connsiteY8" fmla="*/ 2354893 h 3487455"/>
              <a:gd name="connsiteX9" fmla="*/ 4256613 w 4258850"/>
              <a:gd name="connsiteY9" fmla="*/ 2344008 h 3487455"/>
              <a:gd name="connsiteX10" fmla="*/ 3832965 w 4258850"/>
              <a:gd name="connsiteY10" fmla="*/ 3487455 h 3487455"/>
              <a:gd name="connsiteX11" fmla="*/ 2484329 w 4258850"/>
              <a:gd name="connsiteY11" fmla="*/ 2354893 h 3487455"/>
              <a:gd name="connsiteX12" fmla="*/ 0 w 4258850"/>
              <a:gd name="connsiteY12" fmla="*/ 2354893 h 3487455"/>
              <a:gd name="connsiteX13" fmla="*/ 0 w 4258850"/>
              <a:gd name="connsiteY13" fmla="*/ 1962411 h 3487455"/>
              <a:gd name="connsiteX14" fmla="*/ 0 w 4258850"/>
              <a:gd name="connsiteY14" fmla="*/ 1373688 h 3487455"/>
              <a:gd name="connsiteX15" fmla="*/ 0 w 4258850"/>
              <a:gd name="connsiteY15" fmla="*/ 1373688 h 3487455"/>
              <a:gd name="connsiteX16" fmla="*/ 0 w 4258850"/>
              <a:gd name="connsiteY16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3549042 w 4258850"/>
              <a:gd name="connsiteY3" fmla="*/ 0 h 3487455"/>
              <a:gd name="connsiteX4" fmla="*/ 4258850 w 4258850"/>
              <a:gd name="connsiteY4" fmla="*/ 0 h 3487455"/>
              <a:gd name="connsiteX5" fmla="*/ 4258850 w 4258850"/>
              <a:gd name="connsiteY5" fmla="*/ 1373688 h 3487455"/>
              <a:gd name="connsiteX6" fmla="*/ 4258850 w 4258850"/>
              <a:gd name="connsiteY6" fmla="*/ 1373688 h 3487455"/>
              <a:gd name="connsiteX7" fmla="*/ 4258850 w 4258850"/>
              <a:gd name="connsiteY7" fmla="*/ 1962411 h 3487455"/>
              <a:gd name="connsiteX8" fmla="*/ 4258850 w 4258850"/>
              <a:gd name="connsiteY8" fmla="*/ 2354893 h 3487455"/>
              <a:gd name="connsiteX9" fmla="*/ 4256613 w 4258850"/>
              <a:gd name="connsiteY9" fmla="*/ 2344008 h 3487455"/>
              <a:gd name="connsiteX10" fmla="*/ 3832965 w 4258850"/>
              <a:gd name="connsiteY10" fmla="*/ 3487455 h 3487455"/>
              <a:gd name="connsiteX11" fmla="*/ 3736186 w 4258850"/>
              <a:gd name="connsiteY11" fmla="*/ 2376664 h 3487455"/>
              <a:gd name="connsiteX12" fmla="*/ 0 w 4258850"/>
              <a:gd name="connsiteY12" fmla="*/ 2354893 h 3487455"/>
              <a:gd name="connsiteX13" fmla="*/ 0 w 4258850"/>
              <a:gd name="connsiteY13" fmla="*/ 1962411 h 3487455"/>
              <a:gd name="connsiteX14" fmla="*/ 0 w 4258850"/>
              <a:gd name="connsiteY14" fmla="*/ 1373688 h 3487455"/>
              <a:gd name="connsiteX15" fmla="*/ 0 w 4258850"/>
              <a:gd name="connsiteY15" fmla="*/ 1373688 h 3487455"/>
              <a:gd name="connsiteX16" fmla="*/ 0 w 4258850"/>
              <a:gd name="connsiteY16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3549042 w 4258850"/>
              <a:gd name="connsiteY3" fmla="*/ 0 h 3487455"/>
              <a:gd name="connsiteX4" fmla="*/ 4258850 w 4258850"/>
              <a:gd name="connsiteY4" fmla="*/ 0 h 3487455"/>
              <a:gd name="connsiteX5" fmla="*/ 4258850 w 4258850"/>
              <a:gd name="connsiteY5" fmla="*/ 1373688 h 3487455"/>
              <a:gd name="connsiteX6" fmla="*/ 4258850 w 4258850"/>
              <a:gd name="connsiteY6" fmla="*/ 1373688 h 3487455"/>
              <a:gd name="connsiteX7" fmla="*/ 4258850 w 4258850"/>
              <a:gd name="connsiteY7" fmla="*/ 1962411 h 3487455"/>
              <a:gd name="connsiteX8" fmla="*/ 4258850 w 4258850"/>
              <a:gd name="connsiteY8" fmla="*/ 2354893 h 3487455"/>
              <a:gd name="connsiteX9" fmla="*/ 4256613 w 4258850"/>
              <a:gd name="connsiteY9" fmla="*/ 2344008 h 3487455"/>
              <a:gd name="connsiteX10" fmla="*/ 3832965 w 4258850"/>
              <a:gd name="connsiteY10" fmla="*/ 3487455 h 3487455"/>
              <a:gd name="connsiteX11" fmla="*/ 0 w 4258850"/>
              <a:gd name="connsiteY11" fmla="*/ 2354893 h 3487455"/>
              <a:gd name="connsiteX12" fmla="*/ 0 w 4258850"/>
              <a:gd name="connsiteY12" fmla="*/ 1962411 h 3487455"/>
              <a:gd name="connsiteX13" fmla="*/ 0 w 4258850"/>
              <a:gd name="connsiteY13" fmla="*/ 1373688 h 3487455"/>
              <a:gd name="connsiteX14" fmla="*/ 0 w 4258850"/>
              <a:gd name="connsiteY14" fmla="*/ 1373688 h 3487455"/>
              <a:gd name="connsiteX15" fmla="*/ 0 w 4258850"/>
              <a:gd name="connsiteY15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3549042 w 4258850"/>
              <a:gd name="connsiteY3" fmla="*/ 0 h 3487455"/>
              <a:gd name="connsiteX4" fmla="*/ 4258850 w 4258850"/>
              <a:gd name="connsiteY4" fmla="*/ 0 h 3487455"/>
              <a:gd name="connsiteX5" fmla="*/ 4258850 w 4258850"/>
              <a:gd name="connsiteY5" fmla="*/ 1373688 h 3487455"/>
              <a:gd name="connsiteX6" fmla="*/ 4258850 w 4258850"/>
              <a:gd name="connsiteY6" fmla="*/ 1373688 h 3487455"/>
              <a:gd name="connsiteX7" fmla="*/ 4258850 w 4258850"/>
              <a:gd name="connsiteY7" fmla="*/ 1962411 h 3487455"/>
              <a:gd name="connsiteX8" fmla="*/ 4258850 w 4258850"/>
              <a:gd name="connsiteY8" fmla="*/ 2354893 h 3487455"/>
              <a:gd name="connsiteX9" fmla="*/ 3832965 w 4258850"/>
              <a:gd name="connsiteY9" fmla="*/ 3487455 h 3487455"/>
              <a:gd name="connsiteX10" fmla="*/ 0 w 4258850"/>
              <a:gd name="connsiteY10" fmla="*/ 2354893 h 3487455"/>
              <a:gd name="connsiteX11" fmla="*/ 0 w 4258850"/>
              <a:gd name="connsiteY11" fmla="*/ 1962411 h 3487455"/>
              <a:gd name="connsiteX12" fmla="*/ 0 w 4258850"/>
              <a:gd name="connsiteY12" fmla="*/ 1373688 h 3487455"/>
              <a:gd name="connsiteX13" fmla="*/ 0 w 4258850"/>
              <a:gd name="connsiteY13" fmla="*/ 1373688 h 3487455"/>
              <a:gd name="connsiteX14" fmla="*/ 0 w 4258850"/>
              <a:gd name="connsiteY14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3549042 w 4258850"/>
              <a:gd name="connsiteY3" fmla="*/ 0 h 3487455"/>
              <a:gd name="connsiteX4" fmla="*/ 4258850 w 4258850"/>
              <a:gd name="connsiteY4" fmla="*/ 0 h 3487455"/>
              <a:gd name="connsiteX5" fmla="*/ 4258850 w 4258850"/>
              <a:gd name="connsiteY5" fmla="*/ 1373688 h 3487455"/>
              <a:gd name="connsiteX6" fmla="*/ 4258850 w 4258850"/>
              <a:gd name="connsiteY6" fmla="*/ 1962411 h 3487455"/>
              <a:gd name="connsiteX7" fmla="*/ 4258850 w 4258850"/>
              <a:gd name="connsiteY7" fmla="*/ 2354893 h 3487455"/>
              <a:gd name="connsiteX8" fmla="*/ 3832965 w 4258850"/>
              <a:gd name="connsiteY8" fmla="*/ 3487455 h 3487455"/>
              <a:gd name="connsiteX9" fmla="*/ 0 w 4258850"/>
              <a:gd name="connsiteY9" fmla="*/ 2354893 h 3487455"/>
              <a:gd name="connsiteX10" fmla="*/ 0 w 4258850"/>
              <a:gd name="connsiteY10" fmla="*/ 1962411 h 3487455"/>
              <a:gd name="connsiteX11" fmla="*/ 0 w 4258850"/>
              <a:gd name="connsiteY11" fmla="*/ 1373688 h 3487455"/>
              <a:gd name="connsiteX12" fmla="*/ 0 w 4258850"/>
              <a:gd name="connsiteY12" fmla="*/ 1373688 h 3487455"/>
              <a:gd name="connsiteX13" fmla="*/ 0 w 4258850"/>
              <a:gd name="connsiteY13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3549042 w 4258850"/>
              <a:gd name="connsiteY3" fmla="*/ 0 h 3487455"/>
              <a:gd name="connsiteX4" fmla="*/ 4258850 w 4258850"/>
              <a:gd name="connsiteY4" fmla="*/ 0 h 3487455"/>
              <a:gd name="connsiteX5" fmla="*/ 4258850 w 4258850"/>
              <a:gd name="connsiteY5" fmla="*/ 1962411 h 3487455"/>
              <a:gd name="connsiteX6" fmla="*/ 4258850 w 4258850"/>
              <a:gd name="connsiteY6" fmla="*/ 2354893 h 3487455"/>
              <a:gd name="connsiteX7" fmla="*/ 3832965 w 4258850"/>
              <a:gd name="connsiteY7" fmla="*/ 3487455 h 3487455"/>
              <a:gd name="connsiteX8" fmla="*/ 0 w 4258850"/>
              <a:gd name="connsiteY8" fmla="*/ 2354893 h 3487455"/>
              <a:gd name="connsiteX9" fmla="*/ 0 w 4258850"/>
              <a:gd name="connsiteY9" fmla="*/ 1962411 h 3487455"/>
              <a:gd name="connsiteX10" fmla="*/ 0 w 4258850"/>
              <a:gd name="connsiteY10" fmla="*/ 1373688 h 3487455"/>
              <a:gd name="connsiteX11" fmla="*/ 0 w 4258850"/>
              <a:gd name="connsiteY11" fmla="*/ 1373688 h 3487455"/>
              <a:gd name="connsiteX12" fmla="*/ 0 w 4258850"/>
              <a:gd name="connsiteY12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4258850 w 4258850"/>
              <a:gd name="connsiteY3" fmla="*/ 0 h 3487455"/>
              <a:gd name="connsiteX4" fmla="*/ 4258850 w 4258850"/>
              <a:gd name="connsiteY4" fmla="*/ 1962411 h 3487455"/>
              <a:gd name="connsiteX5" fmla="*/ 4258850 w 4258850"/>
              <a:gd name="connsiteY5" fmla="*/ 2354893 h 3487455"/>
              <a:gd name="connsiteX6" fmla="*/ 3832965 w 4258850"/>
              <a:gd name="connsiteY6" fmla="*/ 3487455 h 3487455"/>
              <a:gd name="connsiteX7" fmla="*/ 0 w 4258850"/>
              <a:gd name="connsiteY7" fmla="*/ 2354893 h 3487455"/>
              <a:gd name="connsiteX8" fmla="*/ 0 w 4258850"/>
              <a:gd name="connsiteY8" fmla="*/ 1962411 h 3487455"/>
              <a:gd name="connsiteX9" fmla="*/ 0 w 4258850"/>
              <a:gd name="connsiteY9" fmla="*/ 1373688 h 3487455"/>
              <a:gd name="connsiteX10" fmla="*/ 0 w 4258850"/>
              <a:gd name="connsiteY10" fmla="*/ 1373688 h 3487455"/>
              <a:gd name="connsiteX11" fmla="*/ 0 w 4258850"/>
              <a:gd name="connsiteY11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4258850 w 4258850"/>
              <a:gd name="connsiteY2" fmla="*/ 0 h 3487455"/>
              <a:gd name="connsiteX3" fmla="*/ 4258850 w 4258850"/>
              <a:gd name="connsiteY3" fmla="*/ 1962411 h 3487455"/>
              <a:gd name="connsiteX4" fmla="*/ 4258850 w 4258850"/>
              <a:gd name="connsiteY4" fmla="*/ 2354893 h 3487455"/>
              <a:gd name="connsiteX5" fmla="*/ 3832965 w 4258850"/>
              <a:gd name="connsiteY5" fmla="*/ 3487455 h 3487455"/>
              <a:gd name="connsiteX6" fmla="*/ 0 w 4258850"/>
              <a:gd name="connsiteY6" fmla="*/ 2354893 h 3487455"/>
              <a:gd name="connsiteX7" fmla="*/ 0 w 4258850"/>
              <a:gd name="connsiteY7" fmla="*/ 1962411 h 3487455"/>
              <a:gd name="connsiteX8" fmla="*/ 0 w 4258850"/>
              <a:gd name="connsiteY8" fmla="*/ 1373688 h 3487455"/>
              <a:gd name="connsiteX9" fmla="*/ 0 w 4258850"/>
              <a:gd name="connsiteY9" fmla="*/ 1373688 h 3487455"/>
              <a:gd name="connsiteX10" fmla="*/ 0 w 4258850"/>
              <a:gd name="connsiteY10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4258850 w 4258850"/>
              <a:gd name="connsiteY2" fmla="*/ 0 h 3487455"/>
              <a:gd name="connsiteX3" fmla="*/ 4258850 w 4258850"/>
              <a:gd name="connsiteY3" fmla="*/ 1962411 h 3487455"/>
              <a:gd name="connsiteX4" fmla="*/ 4258850 w 4258850"/>
              <a:gd name="connsiteY4" fmla="*/ 2354893 h 3487455"/>
              <a:gd name="connsiteX5" fmla="*/ 3832965 w 4258850"/>
              <a:gd name="connsiteY5" fmla="*/ 3487455 h 3487455"/>
              <a:gd name="connsiteX6" fmla="*/ 0 w 4258850"/>
              <a:gd name="connsiteY6" fmla="*/ 2354893 h 3487455"/>
              <a:gd name="connsiteX7" fmla="*/ 0 w 4258850"/>
              <a:gd name="connsiteY7" fmla="*/ 1962411 h 3487455"/>
              <a:gd name="connsiteX8" fmla="*/ 0 w 4258850"/>
              <a:gd name="connsiteY8" fmla="*/ 1373688 h 3487455"/>
              <a:gd name="connsiteX9" fmla="*/ 0 w 4258850"/>
              <a:gd name="connsiteY9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4258850 w 4258850"/>
              <a:gd name="connsiteY2" fmla="*/ 0 h 3487455"/>
              <a:gd name="connsiteX3" fmla="*/ 4258850 w 4258850"/>
              <a:gd name="connsiteY3" fmla="*/ 1962411 h 3487455"/>
              <a:gd name="connsiteX4" fmla="*/ 3832965 w 4258850"/>
              <a:gd name="connsiteY4" fmla="*/ 3487455 h 3487455"/>
              <a:gd name="connsiteX5" fmla="*/ 0 w 4258850"/>
              <a:gd name="connsiteY5" fmla="*/ 2354893 h 3487455"/>
              <a:gd name="connsiteX6" fmla="*/ 0 w 4258850"/>
              <a:gd name="connsiteY6" fmla="*/ 1962411 h 3487455"/>
              <a:gd name="connsiteX7" fmla="*/ 0 w 4258850"/>
              <a:gd name="connsiteY7" fmla="*/ 1373688 h 3487455"/>
              <a:gd name="connsiteX8" fmla="*/ 0 w 4258850"/>
              <a:gd name="connsiteY8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4258850 w 4258850"/>
              <a:gd name="connsiteY2" fmla="*/ 0 h 3487455"/>
              <a:gd name="connsiteX3" fmla="*/ 4258850 w 4258850"/>
              <a:gd name="connsiteY3" fmla="*/ 1962411 h 3487455"/>
              <a:gd name="connsiteX4" fmla="*/ 3832965 w 4258850"/>
              <a:gd name="connsiteY4" fmla="*/ 3487455 h 3487455"/>
              <a:gd name="connsiteX5" fmla="*/ 3483429 w 4258850"/>
              <a:gd name="connsiteY5" fmla="*/ 1995664 h 3487455"/>
              <a:gd name="connsiteX6" fmla="*/ 0 w 4258850"/>
              <a:gd name="connsiteY6" fmla="*/ 1962411 h 3487455"/>
              <a:gd name="connsiteX7" fmla="*/ 0 w 4258850"/>
              <a:gd name="connsiteY7" fmla="*/ 1373688 h 3487455"/>
              <a:gd name="connsiteX8" fmla="*/ 0 w 4258850"/>
              <a:gd name="connsiteY8" fmla="*/ 0 h 3487455"/>
              <a:gd name="connsiteX0" fmla="*/ 0 w 4258850"/>
              <a:gd name="connsiteY0" fmla="*/ 0 h 2921398"/>
              <a:gd name="connsiteX1" fmla="*/ 2484329 w 4258850"/>
              <a:gd name="connsiteY1" fmla="*/ 0 h 2921398"/>
              <a:gd name="connsiteX2" fmla="*/ 4258850 w 4258850"/>
              <a:gd name="connsiteY2" fmla="*/ 0 h 2921398"/>
              <a:gd name="connsiteX3" fmla="*/ 4258850 w 4258850"/>
              <a:gd name="connsiteY3" fmla="*/ 1962411 h 2921398"/>
              <a:gd name="connsiteX4" fmla="*/ 4257507 w 4258850"/>
              <a:gd name="connsiteY4" fmla="*/ 2921398 h 2921398"/>
              <a:gd name="connsiteX5" fmla="*/ 3483429 w 4258850"/>
              <a:gd name="connsiteY5" fmla="*/ 1995664 h 2921398"/>
              <a:gd name="connsiteX6" fmla="*/ 0 w 4258850"/>
              <a:gd name="connsiteY6" fmla="*/ 1962411 h 2921398"/>
              <a:gd name="connsiteX7" fmla="*/ 0 w 4258850"/>
              <a:gd name="connsiteY7" fmla="*/ 1373688 h 2921398"/>
              <a:gd name="connsiteX8" fmla="*/ 0 w 4258850"/>
              <a:gd name="connsiteY8" fmla="*/ 0 h 2921398"/>
              <a:gd name="connsiteX0" fmla="*/ 0 w 4258850"/>
              <a:gd name="connsiteY0" fmla="*/ 0 h 2921398"/>
              <a:gd name="connsiteX1" fmla="*/ 2484329 w 4258850"/>
              <a:gd name="connsiteY1" fmla="*/ 0 h 2921398"/>
              <a:gd name="connsiteX2" fmla="*/ 4258850 w 4258850"/>
              <a:gd name="connsiteY2" fmla="*/ 0 h 2921398"/>
              <a:gd name="connsiteX3" fmla="*/ 4258850 w 4258850"/>
              <a:gd name="connsiteY3" fmla="*/ 1962411 h 2921398"/>
              <a:gd name="connsiteX4" fmla="*/ 4257507 w 4258850"/>
              <a:gd name="connsiteY4" fmla="*/ 2921398 h 2921398"/>
              <a:gd name="connsiteX5" fmla="*/ 3483429 w 4258850"/>
              <a:gd name="connsiteY5" fmla="*/ 1995664 h 2921398"/>
              <a:gd name="connsiteX6" fmla="*/ 0 w 4258850"/>
              <a:gd name="connsiteY6" fmla="*/ 1962411 h 2921398"/>
              <a:gd name="connsiteX7" fmla="*/ 0 w 4258850"/>
              <a:gd name="connsiteY7" fmla="*/ 0 h 2921398"/>
              <a:gd name="connsiteX0" fmla="*/ 10885 w 4269735"/>
              <a:gd name="connsiteY0" fmla="*/ 0 h 3225154"/>
              <a:gd name="connsiteX1" fmla="*/ 2495214 w 4269735"/>
              <a:gd name="connsiteY1" fmla="*/ 0 h 3225154"/>
              <a:gd name="connsiteX2" fmla="*/ 4269735 w 4269735"/>
              <a:gd name="connsiteY2" fmla="*/ 0 h 3225154"/>
              <a:gd name="connsiteX3" fmla="*/ 4269735 w 4269735"/>
              <a:gd name="connsiteY3" fmla="*/ 1962411 h 3225154"/>
              <a:gd name="connsiteX4" fmla="*/ 4268392 w 4269735"/>
              <a:gd name="connsiteY4" fmla="*/ 2921398 h 3225154"/>
              <a:gd name="connsiteX5" fmla="*/ 3494314 w 4269735"/>
              <a:gd name="connsiteY5" fmla="*/ 1995664 h 3225154"/>
              <a:gd name="connsiteX6" fmla="*/ 0 w 4269735"/>
              <a:gd name="connsiteY6" fmla="*/ 3225154 h 3225154"/>
              <a:gd name="connsiteX7" fmla="*/ 10885 w 4269735"/>
              <a:gd name="connsiteY7" fmla="*/ 0 h 3225154"/>
              <a:gd name="connsiteX0" fmla="*/ 10885 w 4269735"/>
              <a:gd name="connsiteY0" fmla="*/ 0 h 3225154"/>
              <a:gd name="connsiteX1" fmla="*/ 2495214 w 4269735"/>
              <a:gd name="connsiteY1" fmla="*/ 0 h 3225154"/>
              <a:gd name="connsiteX2" fmla="*/ 4269735 w 4269735"/>
              <a:gd name="connsiteY2" fmla="*/ 0 h 3225154"/>
              <a:gd name="connsiteX3" fmla="*/ 4269735 w 4269735"/>
              <a:gd name="connsiteY3" fmla="*/ 1962411 h 3225154"/>
              <a:gd name="connsiteX4" fmla="*/ 4268392 w 4269735"/>
              <a:gd name="connsiteY4" fmla="*/ 2921398 h 3225154"/>
              <a:gd name="connsiteX5" fmla="*/ 3520947 w 4269735"/>
              <a:gd name="connsiteY5" fmla="*/ 2847920 h 3225154"/>
              <a:gd name="connsiteX6" fmla="*/ 0 w 4269735"/>
              <a:gd name="connsiteY6" fmla="*/ 3225154 h 3225154"/>
              <a:gd name="connsiteX7" fmla="*/ 10885 w 4269735"/>
              <a:gd name="connsiteY7" fmla="*/ 0 h 3225154"/>
              <a:gd name="connsiteX0" fmla="*/ 390 w 4259240"/>
              <a:gd name="connsiteY0" fmla="*/ 0 h 2921398"/>
              <a:gd name="connsiteX1" fmla="*/ 2484719 w 4259240"/>
              <a:gd name="connsiteY1" fmla="*/ 0 h 2921398"/>
              <a:gd name="connsiteX2" fmla="*/ 4259240 w 4259240"/>
              <a:gd name="connsiteY2" fmla="*/ 0 h 2921398"/>
              <a:gd name="connsiteX3" fmla="*/ 4259240 w 4259240"/>
              <a:gd name="connsiteY3" fmla="*/ 1962411 h 2921398"/>
              <a:gd name="connsiteX4" fmla="*/ 4257897 w 4259240"/>
              <a:gd name="connsiteY4" fmla="*/ 2921398 h 2921398"/>
              <a:gd name="connsiteX5" fmla="*/ 3510452 w 4259240"/>
              <a:gd name="connsiteY5" fmla="*/ 2847920 h 2921398"/>
              <a:gd name="connsiteX6" fmla="*/ 16138 w 4259240"/>
              <a:gd name="connsiteY6" fmla="*/ 2683616 h 2921398"/>
              <a:gd name="connsiteX7" fmla="*/ 390 w 4259240"/>
              <a:gd name="connsiteY7" fmla="*/ 0 h 2921398"/>
              <a:gd name="connsiteX0" fmla="*/ 10885 w 4269735"/>
              <a:gd name="connsiteY0" fmla="*/ 0 h 2921398"/>
              <a:gd name="connsiteX1" fmla="*/ 2495214 w 4269735"/>
              <a:gd name="connsiteY1" fmla="*/ 0 h 2921398"/>
              <a:gd name="connsiteX2" fmla="*/ 4269735 w 4269735"/>
              <a:gd name="connsiteY2" fmla="*/ 0 h 2921398"/>
              <a:gd name="connsiteX3" fmla="*/ 4269735 w 4269735"/>
              <a:gd name="connsiteY3" fmla="*/ 1962411 h 2921398"/>
              <a:gd name="connsiteX4" fmla="*/ 4268392 w 4269735"/>
              <a:gd name="connsiteY4" fmla="*/ 2921398 h 2921398"/>
              <a:gd name="connsiteX5" fmla="*/ 3520947 w 4269735"/>
              <a:gd name="connsiteY5" fmla="*/ 2847920 h 2921398"/>
              <a:gd name="connsiteX6" fmla="*/ 0 w 4269735"/>
              <a:gd name="connsiteY6" fmla="*/ 2861170 h 2921398"/>
              <a:gd name="connsiteX7" fmla="*/ 10885 w 4269735"/>
              <a:gd name="connsiteY7" fmla="*/ 0 h 2921398"/>
              <a:gd name="connsiteX0" fmla="*/ 390 w 4259240"/>
              <a:gd name="connsiteY0" fmla="*/ 0 h 2921398"/>
              <a:gd name="connsiteX1" fmla="*/ 2484719 w 4259240"/>
              <a:gd name="connsiteY1" fmla="*/ 0 h 2921398"/>
              <a:gd name="connsiteX2" fmla="*/ 4259240 w 4259240"/>
              <a:gd name="connsiteY2" fmla="*/ 0 h 2921398"/>
              <a:gd name="connsiteX3" fmla="*/ 4259240 w 4259240"/>
              <a:gd name="connsiteY3" fmla="*/ 1962411 h 2921398"/>
              <a:gd name="connsiteX4" fmla="*/ 4257897 w 4259240"/>
              <a:gd name="connsiteY4" fmla="*/ 2921398 h 2921398"/>
              <a:gd name="connsiteX5" fmla="*/ 3510452 w 4259240"/>
              <a:gd name="connsiteY5" fmla="*/ 2847920 h 2921398"/>
              <a:gd name="connsiteX6" fmla="*/ 16138 w 4259240"/>
              <a:gd name="connsiteY6" fmla="*/ 2870048 h 2921398"/>
              <a:gd name="connsiteX7" fmla="*/ 390 w 4259240"/>
              <a:gd name="connsiteY7" fmla="*/ 0 h 2921398"/>
              <a:gd name="connsiteX0" fmla="*/ 10885 w 4269735"/>
              <a:gd name="connsiteY0" fmla="*/ 0 h 2921398"/>
              <a:gd name="connsiteX1" fmla="*/ 2495214 w 4269735"/>
              <a:gd name="connsiteY1" fmla="*/ 0 h 2921398"/>
              <a:gd name="connsiteX2" fmla="*/ 4269735 w 4269735"/>
              <a:gd name="connsiteY2" fmla="*/ 0 h 2921398"/>
              <a:gd name="connsiteX3" fmla="*/ 4269735 w 4269735"/>
              <a:gd name="connsiteY3" fmla="*/ 1962411 h 2921398"/>
              <a:gd name="connsiteX4" fmla="*/ 4268392 w 4269735"/>
              <a:gd name="connsiteY4" fmla="*/ 2921398 h 2921398"/>
              <a:gd name="connsiteX5" fmla="*/ 3520947 w 4269735"/>
              <a:gd name="connsiteY5" fmla="*/ 2847920 h 2921398"/>
              <a:gd name="connsiteX6" fmla="*/ 0 w 4269735"/>
              <a:gd name="connsiteY6" fmla="*/ 2852292 h 2921398"/>
              <a:gd name="connsiteX7" fmla="*/ 10885 w 4269735"/>
              <a:gd name="connsiteY7" fmla="*/ 0 h 2921398"/>
              <a:gd name="connsiteX0" fmla="*/ 2008 w 4260858"/>
              <a:gd name="connsiteY0" fmla="*/ 0 h 2921398"/>
              <a:gd name="connsiteX1" fmla="*/ 2486337 w 4260858"/>
              <a:gd name="connsiteY1" fmla="*/ 0 h 2921398"/>
              <a:gd name="connsiteX2" fmla="*/ 4260858 w 4260858"/>
              <a:gd name="connsiteY2" fmla="*/ 0 h 2921398"/>
              <a:gd name="connsiteX3" fmla="*/ 4260858 w 4260858"/>
              <a:gd name="connsiteY3" fmla="*/ 1962411 h 2921398"/>
              <a:gd name="connsiteX4" fmla="*/ 4259515 w 4260858"/>
              <a:gd name="connsiteY4" fmla="*/ 2921398 h 2921398"/>
              <a:gd name="connsiteX5" fmla="*/ 3512070 w 4260858"/>
              <a:gd name="connsiteY5" fmla="*/ 2847920 h 2921398"/>
              <a:gd name="connsiteX6" fmla="*/ 0 w 4260858"/>
              <a:gd name="connsiteY6" fmla="*/ 2878925 h 2921398"/>
              <a:gd name="connsiteX7" fmla="*/ 2008 w 4260858"/>
              <a:gd name="connsiteY7" fmla="*/ 0 h 2921398"/>
              <a:gd name="connsiteX0" fmla="*/ 2008 w 4268410"/>
              <a:gd name="connsiteY0" fmla="*/ 0 h 3738144"/>
              <a:gd name="connsiteX1" fmla="*/ 2486337 w 4268410"/>
              <a:gd name="connsiteY1" fmla="*/ 0 h 3738144"/>
              <a:gd name="connsiteX2" fmla="*/ 4260858 w 4268410"/>
              <a:gd name="connsiteY2" fmla="*/ 0 h 3738144"/>
              <a:gd name="connsiteX3" fmla="*/ 4260858 w 4268410"/>
              <a:gd name="connsiteY3" fmla="*/ 1962411 h 3738144"/>
              <a:gd name="connsiteX4" fmla="*/ 4268393 w 4268410"/>
              <a:gd name="connsiteY4" fmla="*/ 3738144 h 3738144"/>
              <a:gd name="connsiteX5" fmla="*/ 3512070 w 4268410"/>
              <a:gd name="connsiteY5" fmla="*/ 2847920 h 3738144"/>
              <a:gd name="connsiteX6" fmla="*/ 0 w 4268410"/>
              <a:gd name="connsiteY6" fmla="*/ 2878925 h 3738144"/>
              <a:gd name="connsiteX7" fmla="*/ 2008 w 4268410"/>
              <a:gd name="connsiteY7" fmla="*/ 0 h 3738144"/>
              <a:gd name="connsiteX0" fmla="*/ 2008 w 4286153"/>
              <a:gd name="connsiteY0" fmla="*/ 0 h 3773655"/>
              <a:gd name="connsiteX1" fmla="*/ 2486337 w 4286153"/>
              <a:gd name="connsiteY1" fmla="*/ 0 h 3773655"/>
              <a:gd name="connsiteX2" fmla="*/ 4260858 w 4286153"/>
              <a:gd name="connsiteY2" fmla="*/ 0 h 3773655"/>
              <a:gd name="connsiteX3" fmla="*/ 4260858 w 4286153"/>
              <a:gd name="connsiteY3" fmla="*/ 1962411 h 3773655"/>
              <a:gd name="connsiteX4" fmla="*/ 4286148 w 4286153"/>
              <a:gd name="connsiteY4" fmla="*/ 3773655 h 3773655"/>
              <a:gd name="connsiteX5" fmla="*/ 3512070 w 4286153"/>
              <a:gd name="connsiteY5" fmla="*/ 2847920 h 3773655"/>
              <a:gd name="connsiteX6" fmla="*/ 0 w 4286153"/>
              <a:gd name="connsiteY6" fmla="*/ 2878925 h 3773655"/>
              <a:gd name="connsiteX7" fmla="*/ 2008 w 4286153"/>
              <a:gd name="connsiteY7" fmla="*/ 0 h 3773655"/>
              <a:gd name="connsiteX0" fmla="*/ 2008 w 4260858"/>
              <a:gd name="connsiteY0" fmla="*/ 0 h 3782533"/>
              <a:gd name="connsiteX1" fmla="*/ 2486337 w 4260858"/>
              <a:gd name="connsiteY1" fmla="*/ 0 h 3782533"/>
              <a:gd name="connsiteX2" fmla="*/ 4260858 w 4260858"/>
              <a:gd name="connsiteY2" fmla="*/ 0 h 3782533"/>
              <a:gd name="connsiteX3" fmla="*/ 4260858 w 4260858"/>
              <a:gd name="connsiteY3" fmla="*/ 1962411 h 3782533"/>
              <a:gd name="connsiteX4" fmla="*/ 4241760 w 4260858"/>
              <a:gd name="connsiteY4" fmla="*/ 3782533 h 3782533"/>
              <a:gd name="connsiteX5" fmla="*/ 3512070 w 4260858"/>
              <a:gd name="connsiteY5" fmla="*/ 2847920 h 3782533"/>
              <a:gd name="connsiteX6" fmla="*/ 0 w 4260858"/>
              <a:gd name="connsiteY6" fmla="*/ 2878925 h 3782533"/>
              <a:gd name="connsiteX7" fmla="*/ 2008 w 4260858"/>
              <a:gd name="connsiteY7" fmla="*/ 0 h 3782533"/>
              <a:gd name="connsiteX0" fmla="*/ 2008 w 4268410"/>
              <a:gd name="connsiteY0" fmla="*/ 0 h 3755900"/>
              <a:gd name="connsiteX1" fmla="*/ 2486337 w 4268410"/>
              <a:gd name="connsiteY1" fmla="*/ 0 h 3755900"/>
              <a:gd name="connsiteX2" fmla="*/ 4260858 w 4268410"/>
              <a:gd name="connsiteY2" fmla="*/ 0 h 3755900"/>
              <a:gd name="connsiteX3" fmla="*/ 4260858 w 4268410"/>
              <a:gd name="connsiteY3" fmla="*/ 1962411 h 3755900"/>
              <a:gd name="connsiteX4" fmla="*/ 4268393 w 4268410"/>
              <a:gd name="connsiteY4" fmla="*/ 3755900 h 3755900"/>
              <a:gd name="connsiteX5" fmla="*/ 3512070 w 4268410"/>
              <a:gd name="connsiteY5" fmla="*/ 2847920 h 3755900"/>
              <a:gd name="connsiteX6" fmla="*/ 0 w 4268410"/>
              <a:gd name="connsiteY6" fmla="*/ 2878925 h 3755900"/>
              <a:gd name="connsiteX7" fmla="*/ 2008 w 4268410"/>
              <a:gd name="connsiteY7" fmla="*/ 0 h 3755900"/>
              <a:gd name="connsiteX0" fmla="*/ 2008 w 4260858"/>
              <a:gd name="connsiteY0" fmla="*/ 0 h 3755900"/>
              <a:gd name="connsiteX1" fmla="*/ 2486337 w 4260858"/>
              <a:gd name="connsiteY1" fmla="*/ 0 h 3755900"/>
              <a:gd name="connsiteX2" fmla="*/ 4260858 w 4260858"/>
              <a:gd name="connsiteY2" fmla="*/ 0 h 3755900"/>
              <a:gd name="connsiteX3" fmla="*/ 4260858 w 4260858"/>
              <a:gd name="connsiteY3" fmla="*/ 1962411 h 3755900"/>
              <a:gd name="connsiteX4" fmla="*/ 4250638 w 4260858"/>
              <a:gd name="connsiteY4" fmla="*/ 3755900 h 3755900"/>
              <a:gd name="connsiteX5" fmla="*/ 3512070 w 4260858"/>
              <a:gd name="connsiteY5" fmla="*/ 2847920 h 3755900"/>
              <a:gd name="connsiteX6" fmla="*/ 0 w 4260858"/>
              <a:gd name="connsiteY6" fmla="*/ 2878925 h 3755900"/>
              <a:gd name="connsiteX7" fmla="*/ 2008 w 4260858"/>
              <a:gd name="connsiteY7" fmla="*/ 0 h 3755900"/>
              <a:gd name="connsiteX0" fmla="*/ 2008 w 4295031"/>
              <a:gd name="connsiteY0" fmla="*/ 0 h 3729267"/>
              <a:gd name="connsiteX1" fmla="*/ 2486337 w 4295031"/>
              <a:gd name="connsiteY1" fmla="*/ 0 h 3729267"/>
              <a:gd name="connsiteX2" fmla="*/ 4260858 w 4295031"/>
              <a:gd name="connsiteY2" fmla="*/ 0 h 3729267"/>
              <a:gd name="connsiteX3" fmla="*/ 4260858 w 4295031"/>
              <a:gd name="connsiteY3" fmla="*/ 1962411 h 3729267"/>
              <a:gd name="connsiteX4" fmla="*/ 4295027 w 4295031"/>
              <a:gd name="connsiteY4" fmla="*/ 3729267 h 3729267"/>
              <a:gd name="connsiteX5" fmla="*/ 3512070 w 4295031"/>
              <a:gd name="connsiteY5" fmla="*/ 2847920 h 3729267"/>
              <a:gd name="connsiteX6" fmla="*/ 0 w 4295031"/>
              <a:gd name="connsiteY6" fmla="*/ 2878925 h 3729267"/>
              <a:gd name="connsiteX7" fmla="*/ 2008 w 4295031"/>
              <a:gd name="connsiteY7" fmla="*/ 0 h 3729267"/>
              <a:gd name="connsiteX0" fmla="*/ 2008 w 4277279"/>
              <a:gd name="connsiteY0" fmla="*/ 0 h 3729267"/>
              <a:gd name="connsiteX1" fmla="*/ 2486337 w 4277279"/>
              <a:gd name="connsiteY1" fmla="*/ 0 h 3729267"/>
              <a:gd name="connsiteX2" fmla="*/ 4260858 w 4277279"/>
              <a:gd name="connsiteY2" fmla="*/ 0 h 3729267"/>
              <a:gd name="connsiteX3" fmla="*/ 4260858 w 4277279"/>
              <a:gd name="connsiteY3" fmla="*/ 1962411 h 3729267"/>
              <a:gd name="connsiteX4" fmla="*/ 4277271 w 4277279"/>
              <a:gd name="connsiteY4" fmla="*/ 3729267 h 3729267"/>
              <a:gd name="connsiteX5" fmla="*/ 3512070 w 4277279"/>
              <a:gd name="connsiteY5" fmla="*/ 2847920 h 3729267"/>
              <a:gd name="connsiteX6" fmla="*/ 0 w 4277279"/>
              <a:gd name="connsiteY6" fmla="*/ 2878925 h 3729267"/>
              <a:gd name="connsiteX7" fmla="*/ 2008 w 4277279"/>
              <a:gd name="connsiteY7" fmla="*/ 0 h 3729267"/>
              <a:gd name="connsiteX0" fmla="*/ 2008 w 4260858"/>
              <a:gd name="connsiteY0" fmla="*/ 0 h 3738145"/>
              <a:gd name="connsiteX1" fmla="*/ 2486337 w 4260858"/>
              <a:gd name="connsiteY1" fmla="*/ 0 h 3738145"/>
              <a:gd name="connsiteX2" fmla="*/ 4260858 w 4260858"/>
              <a:gd name="connsiteY2" fmla="*/ 0 h 3738145"/>
              <a:gd name="connsiteX3" fmla="*/ 4260858 w 4260858"/>
              <a:gd name="connsiteY3" fmla="*/ 1962411 h 3738145"/>
              <a:gd name="connsiteX4" fmla="*/ 4259515 w 4260858"/>
              <a:gd name="connsiteY4" fmla="*/ 3738145 h 3738145"/>
              <a:gd name="connsiteX5" fmla="*/ 3512070 w 4260858"/>
              <a:gd name="connsiteY5" fmla="*/ 2847920 h 3738145"/>
              <a:gd name="connsiteX6" fmla="*/ 0 w 4260858"/>
              <a:gd name="connsiteY6" fmla="*/ 2878925 h 3738145"/>
              <a:gd name="connsiteX7" fmla="*/ 2008 w 4260858"/>
              <a:gd name="connsiteY7" fmla="*/ 0 h 3738145"/>
              <a:gd name="connsiteX0" fmla="*/ 602 w 4259452"/>
              <a:gd name="connsiteY0" fmla="*/ 0 h 3738145"/>
              <a:gd name="connsiteX1" fmla="*/ 2484931 w 4259452"/>
              <a:gd name="connsiteY1" fmla="*/ 0 h 3738145"/>
              <a:gd name="connsiteX2" fmla="*/ 4259452 w 4259452"/>
              <a:gd name="connsiteY2" fmla="*/ 0 h 3738145"/>
              <a:gd name="connsiteX3" fmla="*/ 4259452 w 4259452"/>
              <a:gd name="connsiteY3" fmla="*/ 1962411 h 3738145"/>
              <a:gd name="connsiteX4" fmla="*/ 4258109 w 4259452"/>
              <a:gd name="connsiteY4" fmla="*/ 3738145 h 3738145"/>
              <a:gd name="connsiteX5" fmla="*/ 3510664 w 4259452"/>
              <a:gd name="connsiteY5" fmla="*/ 2847920 h 3738145"/>
              <a:gd name="connsiteX6" fmla="*/ 7472 w 4259452"/>
              <a:gd name="connsiteY6" fmla="*/ 2807904 h 3738145"/>
              <a:gd name="connsiteX7" fmla="*/ 602 w 4259452"/>
              <a:gd name="connsiteY7" fmla="*/ 0 h 3738145"/>
              <a:gd name="connsiteX0" fmla="*/ 2008 w 4260858"/>
              <a:gd name="connsiteY0" fmla="*/ 0 h 3738145"/>
              <a:gd name="connsiteX1" fmla="*/ 2486337 w 4260858"/>
              <a:gd name="connsiteY1" fmla="*/ 0 h 3738145"/>
              <a:gd name="connsiteX2" fmla="*/ 4260858 w 4260858"/>
              <a:gd name="connsiteY2" fmla="*/ 0 h 3738145"/>
              <a:gd name="connsiteX3" fmla="*/ 4260858 w 4260858"/>
              <a:gd name="connsiteY3" fmla="*/ 1962411 h 3738145"/>
              <a:gd name="connsiteX4" fmla="*/ 4259515 w 4260858"/>
              <a:gd name="connsiteY4" fmla="*/ 3738145 h 3738145"/>
              <a:gd name="connsiteX5" fmla="*/ 3512070 w 4260858"/>
              <a:gd name="connsiteY5" fmla="*/ 2847920 h 3738145"/>
              <a:gd name="connsiteX6" fmla="*/ 0 w 4260858"/>
              <a:gd name="connsiteY6" fmla="*/ 2861170 h 3738145"/>
              <a:gd name="connsiteX7" fmla="*/ 2008 w 4260858"/>
              <a:gd name="connsiteY7" fmla="*/ 0 h 3738145"/>
              <a:gd name="connsiteX0" fmla="*/ 602 w 4259452"/>
              <a:gd name="connsiteY0" fmla="*/ 0 h 3738145"/>
              <a:gd name="connsiteX1" fmla="*/ 2484931 w 4259452"/>
              <a:gd name="connsiteY1" fmla="*/ 0 h 3738145"/>
              <a:gd name="connsiteX2" fmla="*/ 4259452 w 4259452"/>
              <a:gd name="connsiteY2" fmla="*/ 0 h 3738145"/>
              <a:gd name="connsiteX3" fmla="*/ 4259452 w 4259452"/>
              <a:gd name="connsiteY3" fmla="*/ 1962411 h 3738145"/>
              <a:gd name="connsiteX4" fmla="*/ 4258109 w 4259452"/>
              <a:gd name="connsiteY4" fmla="*/ 3738145 h 3738145"/>
              <a:gd name="connsiteX5" fmla="*/ 3510664 w 4259452"/>
              <a:gd name="connsiteY5" fmla="*/ 2847920 h 3738145"/>
              <a:gd name="connsiteX6" fmla="*/ 7472 w 4259452"/>
              <a:gd name="connsiteY6" fmla="*/ 2843415 h 3738145"/>
              <a:gd name="connsiteX7" fmla="*/ 602 w 4259452"/>
              <a:gd name="connsiteY7" fmla="*/ 0 h 3738145"/>
              <a:gd name="connsiteX0" fmla="*/ 10886 w 4269736"/>
              <a:gd name="connsiteY0" fmla="*/ 0 h 3738145"/>
              <a:gd name="connsiteX1" fmla="*/ 2495215 w 4269736"/>
              <a:gd name="connsiteY1" fmla="*/ 0 h 3738145"/>
              <a:gd name="connsiteX2" fmla="*/ 4269736 w 4269736"/>
              <a:gd name="connsiteY2" fmla="*/ 0 h 3738145"/>
              <a:gd name="connsiteX3" fmla="*/ 4269736 w 4269736"/>
              <a:gd name="connsiteY3" fmla="*/ 1962411 h 3738145"/>
              <a:gd name="connsiteX4" fmla="*/ 4268393 w 4269736"/>
              <a:gd name="connsiteY4" fmla="*/ 3738145 h 3738145"/>
              <a:gd name="connsiteX5" fmla="*/ 3520948 w 4269736"/>
              <a:gd name="connsiteY5" fmla="*/ 2847920 h 3738145"/>
              <a:gd name="connsiteX6" fmla="*/ 0 w 4269736"/>
              <a:gd name="connsiteY6" fmla="*/ 2852292 h 3738145"/>
              <a:gd name="connsiteX7" fmla="*/ 10886 w 4269736"/>
              <a:gd name="connsiteY7" fmla="*/ 0 h 3738145"/>
              <a:gd name="connsiteX0" fmla="*/ 10886 w 4269736"/>
              <a:gd name="connsiteY0" fmla="*/ 0 h 3738145"/>
              <a:gd name="connsiteX1" fmla="*/ 2495215 w 4269736"/>
              <a:gd name="connsiteY1" fmla="*/ 0 h 3738145"/>
              <a:gd name="connsiteX2" fmla="*/ 4269736 w 4269736"/>
              <a:gd name="connsiteY2" fmla="*/ 0 h 3738145"/>
              <a:gd name="connsiteX3" fmla="*/ 4269736 w 4269736"/>
              <a:gd name="connsiteY3" fmla="*/ 1962411 h 3738145"/>
              <a:gd name="connsiteX4" fmla="*/ 4268393 w 4269736"/>
              <a:gd name="connsiteY4" fmla="*/ 3738145 h 3738145"/>
              <a:gd name="connsiteX5" fmla="*/ 3520948 w 4269736"/>
              <a:gd name="connsiteY5" fmla="*/ 2847920 h 3738145"/>
              <a:gd name="connsiteX6" fmla="*/ 0 w 4269736"/>
              <a:gd name="connsiteY6" fmla="*/ 2852292 h 3738145"/>
              <a:gd name="connsiteX7" fmla="*/ 10886 w 4269736"/>
              <a:gd name="connsiteY7" fmla="*/ 0 h 3738145"/>
              <a:gd name="connsiteX0" fmla="*/ 10886 w 4269736"/>
              <a:gd name="connsiteY0" fmla="*/ 1271016 h 5009161"/>
              <a:gd name="connsiteX1" fmla="*/ 2495215 w 4269736"/>
              <a:gd name="connsiteY1" fmla="*/ 1271016 h 5009161"/>
              <a:gd name="connsiteX2" fmla="*/ 4269736 w 4269736"/>
              <a:gd name="connsiteY2" fmla="*/ 0 h 5009161"/>
              <a:gd name="connsiteX3" fmla="*/ 4269736 w 4269736"/>
              <a:gd name="connsiteY3" fmla="*/ 3233427 h 5009161"/>
              <a:gd name="connsiteX4" fmla="*/ 4268393 w 4269736"/>
              <a:gd name="connsiteY4" fmla="*/ 5009161 h 5009161"/>
              <a:gd name="connsiteX5" fmla="*/ 3520948 w 4269736"/>
              <a:gd name="connsiteY5" fmla="*/ 4118936 h 5009161"/>
              <a:gd name="connsiteX6" fmla="*/ 0 w 4269736"/>
              <a:gd name="connsiteY6" fmla="*/ 4123308 h 5009161"/>
              <a:gd name="connsiteX7" fmla="*/ 10886 w 4269736"/>
              <a:gd name="connsiteY7" fmla="*/ 1271016 h 5009161"/>
              <a:gd name="connsiteX0" fmla="*/ 10886 w 4269736"/>
              <a:gd name="connsiteY0" fmla="*/ 1271016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10886 w 4269736"/>
              <a:gd name="connsiteY6" fmla="*/ 1271016 h 5009161"/>
              <a:gd name="connsiteX0" fmla="*/ 20030 w 4269736"/>
              <a:gd name="connsiteY0" fmla="*/ 0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20030 w 4269736"/>
              <a:gd name="connsiteY6" fmla="*/ 0 h 5009161"/>
              <a:gd name="connsiteX0" fmla="*/ 1742 w 4269736"/>
              <a:gd name="connsiteY0" fmla="*/ 9144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1742 w 4269736"/>
              <a:gd name="connsiteY6" fmla="*/ 9144 h 5009161"/>
              <a:gd name="connsiteX0" fmla="*/ 20030 w 4269736"/>
              <a:gd name="connsiteY0" fmla="*/ 18288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20030 w 4269736"/>
              <a:gd name="connsiteY6" fmla="*/ 18288 h 5009161"/>
              <a:gd name="connsiteX0" fmla="*/ 1742 w 4269736"/>
              <a:gd name="connsiteY0" fmla="*/ 27432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1742 w 4269736"/>
              <a:gd name="connsiteY6" fmla="*/ 27432 h 5009161"/>
              <a:gd name="connsiteX0" fmla="*/ 1742 w 4269736"/>
              <a:gd name="connsiteY0" fmla="*/ 0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1742 w 4269736"/>
              <a:gd name="connsiteY6" fmla="*/ 0 h 5009161"/>
              <a:gd name="connsiteX0" fmla="*/ 1742 w 4269736"/>
              <a:gd name="connsiteY0" fmla="*/ 768096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1742 w 4269736"/>
              <a:gd name="connsiteY6" fmla="*/ 768096 h 5009161"/>
              <a:gd name="connsiteX0" fmla="*/ 1742 w 4269736"/>
              <a:gd name="connsiteY0" fmla="*/ 18288 h 4259353"/>
              <a:gd name="connsiteX1" fmla="*/ 4269736 w 4269736"/>
              <a:gd name="connsiteY1" fmla="*/ 0 h 4259353"/>
              <a:gd name="connsiteX2" fmla="*/ 4269736 w 4269736"/>
              <a:gd name="connsiteY2" fmla="*/ 2483619 h 4259353"/>
              <a:gd name="connsiteX3" fmla="*/ 4268393 w 4269736"/>
              <a:gd name="connsiteY3" fmla="*/ 4259353 h 4259353"/>
              <a:gd name="connsiteX4" fmla="*/ 3520948 w 4269736"/>
              <a:gd name="connsiteY4" fmla="*/ 3369128 h 4259353"/>
              <a:gd name="connsiteX5" fmla="*/ 0 w 4269736"/>
              <a:gd name="connsiteY5" fmla="*/ 3373500 h 4259353"/>
              <a:gd name="connsiteX6" fmla="*/ 1742 w 4269736"/>
              <a:gd name="connsiteY6" fmla="*/ 18288 h 4259353"/>
              <a:gd name="connsiteX0" fmla="*/ 1742 w 4269736"/>
              <a:gd name="connsiteY0" fmla="*/ 36576 h 4277641"/>
              <a:gd name="connsiteX1" fmla="*/ 4269736 w 4269736"/>
              <a:gd name="connsiteY1" fmla="*/ 0 h 4277641"/>
              <a:gd name="connsiteX2" fmla="*/ 4269736 w 4269736"/>
              <a:gd name="connsiteY2" fmla="*/ 2501907 h 4277641"/>
              <a:gd name="connsiteX3" fmla="*/ 4268393 w 4269736"/>
              <a:gd name="connsiteY3" fmla="*/ 4277641 h 4277641"/>
              <a:gd name="connsiteX4" fmla="*/ 3520948 w 4269736"/>
              <a:gd name="connsiteY4" fmla="*/ 3387416 h 4277641"/>
              <a:gd name="connsiteX5" fmla="*/ 0 w 4269736"/>
              <a:gd name="connsiteY5" fmla="*/ 3391788 h 4277641"/>
              <a:gd name="connsiteX6" fmla="*/ 1742 w 4269736"/>
              <a:gd name="connsiteY6" fmla="*/ 36576 h 4277641"/>
              <a:gd name="connsiteX0" fmla="*/ 1742 w 4269736"/>
              <a:gd name="connsiteY0" fmla="*/ 0 h 4241065"/>
              <a:gd name="connsiteX1" fmla="*/ 4269736 w 4269736"/>
              <a:gd name="connsiteY1" fmla="*/ 0 h 4241065"/>
              <a:gd name="connsiteX2" fmla="*/ 4269736 w 4269736"/>
              <a:gd name="connsiteY2" fmla="*/ 2465331 h 4241065"/>
              <a:gd name="connsiteX3" fmla="*/ 4268393 w 4269736"/>
              <a:gd name="connsiteY3" fmla="*/ 4241065 h 4241065"/>
              <a:gd name="connsiteX4" fmla="*/ 3520948 w 4269736"/>
              <a:gd name="connsiteY4" fmla="*/ 3350840 h 4241065"/>
              <a:gd name="connsiteX5" fmla="*/ 0 w 4269736"/>
              <a:gd name="connsiteY5" fmla="*/ 3355212 h 4241065"/>
              <a:gd name="connsiteX6" fmla="*/ 1742 w 4269736"/>
              <a:gd name="connsiteY6" fmla="*/ 0 h 424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69736" h="4241065">
                <a:moveTo>
                  <a:pt x="1742" y="0"/>
                </a:moveTo>
                <a:lnTo>
                  <a:pt x="4269736" y="0"/>
                </a:lnTo>
                <a:lnTo>
                  <a:pt x="4269736" y="2465331"/>
                </a:lnTo>
                <a:cubicBezTo>
                  <a:pt x="4269288" y="2784993"/>
                  <a:pt x="4268841" y="3921403"/>
                  <a:pt x="4268393" y="4241065"/>
                </a:cubicBezTo>
                <a:lnTo>
                  <a:pt x="3520948" y="3350840"/>
                </a:lnTo>
                <a:lnTo>
                  <a:pt x="0" y="3355212"/>
                </a:lnTo>
                <a:cubicBezTo>
                  <a:pt x="3628" y="2280161"/>
                  <a:pt x="-1886" y="1075051"/>
                  <a:pt x="1742" y="0"/>
                </a:cubicBezTo>
                <a:close/>
              </a:path>
            </a:pathLst>
          </a:cu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A8BF1-829F-3EEF-6D92-7B4DEE3B7568}"/>
              </a:ext>
            </a:extLst>
          </p:cNvPr>
          <p:cNvSpPr txBox="1"/>
          <p:nvPr/>
        </p:nvSpPr>
        <p:spPr>
          <a:xfrm>
            <a:off x="6534736" y="2500004"/>
            <a:ext cx="36988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What </a:t>
            </a:r>
            <a:r>
              <a:rPr lang="de-AT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is</a:t>
            </a:r>
            <a:r>
              <a:rPr lang="de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IUFRO</a:t>
            </a:r>
            <a:r>
              <a:rPr lang="de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  <a:endParaRPr lang="en-AT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How </a:t>
            </a:r>
            <a:r>
              <a:rPr lang="de-AT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does</a:t>
            </a:r>
            <a:r>
              <a:rPr lang="de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IUFRO work</a:t>
            </a:r>
            <a:r>
              <a:rPr lang="de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  <a:endParaRPr lang="en-AT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Network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Publications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How to get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b="1" dirty="0">
                <a:solidFill>
                  <a:schemeClr val="bg1"/>
                </a:solidFill>
                <a:latin typeface="Arial" panose="020B0604020202020204" pitchFamily="34" charset="0"/>
              </a:rPr>
              <a:t>Member benefits</a:t>
            </a:r>
          </a:p>
        </p:txBody>
      </p:sp>
      <p:pic>
        <p:nvPicPr>
          <p:cNvPr id="11" name="Grafik 28" descr="Ein Bild, das draußen, Baum, Gras, Pflanze enthält.&#10;&#10;Automatisch generierte Beschreibung">
            <a:extLst>
              <a:ext uri="{FF2B5EF4-FFF2-40B4-BE49-F238E27FC236}">
                <a16:creationId xmlns:a16="http://schemas.microsoft.com/office/drawing/2014/main" id="{AE36EE69-8C59-A5C6-5488-04AD9C04E7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4"/>
          <a:stretch/>
        </p:blipFill>
        <p:spPr>
          <a:xfrm>
            <a:off x="1746891" y="1949106"/>
            <a:ext cx="3917191" cy="3348567"/>
          </a:xfrm>
          <a:prstGeom prst="roundRect">
            <a:avLst/>
          </a:prstGeom>
        </p:spPr>
      </p:pic>
      <p:pic>
        <p:nvPicPr>
          <p:cNvPr id="12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C5A69255-421A-75DF-D8B0-DB76D4D339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32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1A16BE-5E7B-AC41-43B7-1AB762487CC4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68B05C-FB70-E7B3-4968-6DB09DCE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b="1" dirty="0">
                <a:solidFill>
                  <a:schemeClr val="bg1"/>
                </a:solidFill>
                <a:latin typeface="Arial" panose="020B0604020202020204" pitchFamily="34" charset="0"/>
              </a:rPr>
              <a:t>What </a:t>
            </a:r>
            <a:r>
              <a:rPr lang="de-AT" b="1" dirty="0" err="1">
                <a:solidFill>
                  <a:schemeClr val="bg1"/>
                </a:solidFill>
                <a:latin typeface="Arial" panose="020B0604020202020204" pitchFamily="34" charset="0"/>
              </a:rPr>
              <a:t>is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AT" b="1" dirty="0">
                <a:solidFill>
                  <a:schemeClr val="bg1"/>
                </a:solidFill>
                <a:latin typeface="Arial" panose="020B0604020202020204" pitchFamily="34" charset="0"/>
              </a:rPr>
              <a:t>IUFRO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  <a:endParaRPr lang="en-A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9CBA7-F24B-E67D-2E7A-18B1103F10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rtl="0">
              <a:lnSpc>
                <a:spcPct val="120000"/>
              </a:lnSpc>
              <a:spcAft>
                <a:spcPts val="600"/>
              </a:spcAft>
              <a:buNone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IUFRO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AT" sz="2800" b="1" dirty="0">
                <a:latin typeface="Arial" panose="020B0604020202020204" pitchFamily="34" charset="0"/>
                <a:cs typeface="Arial" panose="020B0604020202020204" pitchFamily="34" charset="0"/>
              </a:rPr>
              <a:t>non-profit, non-</a:t>
            </a:r>
            <a:r>
              <a:rPr lang="de-A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governmental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international network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forest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scientists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headquarters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in Vienna, Austria.​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global network for voluntary cooperation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open to all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individuals and organizations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dedicated to forest and forest products research and related disciplines. 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4C069A7-0498-EF74-0551-9158B456E6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393" y="1842921"/>
            <a:ext cx="5161407" cy="4334042"/>
          </a:xfrm>
          <a:prstGeom prst="round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EB85746F-2375-8038-4162-DCC149F682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8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DE3E0B-0DF6-6491-CC2A-4BC350FAB139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>
              <a:latin typeface="Arial" panose="020B0604020202020204" pitchFamily="34" charset="0"/>
            </a:endParaRPr>
          </a:p>
        </p:txBody>
      </p:sp>
      <p:pic>
        <p:nvPicPr>
          <p:cNvPr id="6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421B7B87-C943-A993-F7BE-72AEAE863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pic>
        <p:nvPicPr>
          <p:cNvPr id="2" name="Grafik 3" descr="Ein Bild, das Baum, draußen, Boden, Pflanze enthält.&#10;&#10;Automatisch generierte Beschreibung">
            <a:extLst>
              <a:ext uri="{FF2B5EF4-FFF2-40B4-BE49-F238E27FC236}">
                <a16:creationId xmlns:a16="http://schemas.microsoft.com/office/drawing/2014/main" id="{8F8E9DE7-0507-5E0E-7931-553F93DD8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690687"/>
            <a:ext cx="5161407" cy="4486275"/>
          </a:xfrm>
          <a:prstGeom prst="round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68B05C-FB70-E7B3-4968-6DB09DCE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b="1" dirty="0">
                <a:solidFill>
                  <a:schemeClr val="bg1"/>
                </a:solidFill>
                <a:latin typeface="Arial" panose="020B0604020202020204" pitchFamily="34" charset="0"/>
              </a:rPr>
              <a:t>How </a:t>
            </a:r>
            <a:r>
              <a:rPr lang="de-AT" b="1" dirty="0" err="1">
                <a:solidFill>
                  <a:schemeClr val="bg1"/>
                </a:solidFill>
                <a:latin typeface="Arial" panose="020B0604020202020204" pitchFamily="34" charset="0"/>
              </a:rPr>
              <a:t>does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AT" b="1" dirty="0">
                <a:solidFill>
                  <a:schemeClr val="bg1"/>
                </a:solidFill>
                <a:latin typeface="Arial" panose="020B0604020202020204" pitchFamily="34" charset="0"/>
              </a:rPr>
              <a:t>IUFRO work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  <a:endParaRPr lang="en-A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F7E58A-BAFA-3F8C-72A5-099B0A47C6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de-AT" sz="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System Font Regular"/>
              <a:buChar char="🌱"/>
            </a:pPr>
            <a:r>
              <a:rPr lang="de-AT" sz="2800">
                <a:latin typeface="Arial" panose="020B0604020202020204" pitchFamily="34" charset="0"/>
                <a:cs typeface="Arial" panose="020B0604020202020204" pitchFamily="34" charset="0"/>
              </a:rPr>
              <a:t>IUFRO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advances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excellence and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fosters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science-based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forest-related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benefit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forests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err="1"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de-AT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de-AT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System Font Regular"/>
              <a:buChar char="🌱"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IUFRO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a diverse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thematic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AT" sz="2800">
                <a:latin typeface="Arial" panose="020B0604020202020204" pitchFamily="34" charset="0"/>
                <a:cs typeface="Arial" panose="020B0604020202020204" pitchFamily="34" charset="0"/>
              </a:rPr>
              <a:t> forest-related research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. ​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scientists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collaborate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on a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voluntary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de-AT" sz="2800">
                <a:latin typeface="Arial" panose="020B0604020202020204" pitchFamily="34" charset="0"/>
                <a:cs typeface="Arial" panose="020B0604020202020204" pitchFamily="34" charset="0"/>
              </a:rPr>
              <a:t>.​</a:t>
            </a:r>
          </a:p>
          <a:p>
            <a:pPr marL="0" indent="0">
              <a:lnSpc>
                <a:spcPct val="100000"/>
              </a:lnSpc>
              <a:buNone/>
            </a:pPr>
            <a:endParaRPr lang="de-AT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System Font Regular"/>
              <a:buChar char="🌱"/>
            </a:pP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IUFRO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addresses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priorities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and stake-holders,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decision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makers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practitioners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civil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  <a:r>
              <a:rPr lang="de-AT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080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3C28CB-83AF-BBB6-549C-A60F03FAB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2490" y="2051235"/>
            <a:ext cx="2455348" cy="2448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6">
            <a:extLst>
              <a:ext uri="{FF2B5EF4-FFF2-40B4-BE49-F238E27FC236}">
                <a16:creationId xmlns:a16="http://schemas.microsoft.com/office/drawing/2014/main" id="{C351725A-07FF-0ABC-22F7-B8AB1644D6DB}"/>
              </a:ext>
            </a:extLst>
          </p:cNvPr>
          <p:cNvSpPr txBox="1">
            <a:spLocks/>
          </p:cNvSpPr>
          <p:nvPr/>
        </p:nvSpPr>
        <p:spPr>
          <a:xfrm>
            <a:off x="539181" y="5175504"/>
            <a:ext cx="3135543" cy="36576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200" b="1" dirty="0">
                <a:latin typeface="Arial" panose="020B0604020202020204" pitchFamily="34" charset="0"/>
              </a:rPr>
              <a:t>Daniela </a:t>
            </a:r>
            <a:r>
              <a:rPr lang="de-DE" sz="2200" b="1" dirty="0" err="1">
                <a:latin typeface="Arial" panose="020B0604020202020204" pitchFamily="34" charset="0"/>
              </a:rPr>
              <a:t>Kleinschmit</a:t>
            </a:r>
            <a:r>
              <a:rPr lang="de-DE" sz="2200" b="1" dirty="0">
                <a:latin typeface="Arial" panose="020B0604020202020204" pitchFamily="34" charset="0"/>
              </a:rPr>
              <a:t>​</a:t>
            </a:r>
          </a:p>
        </p:txBody>
      </p:sp>
      <p:sp>
        <p:nvSpPr>
          <p:cNvPr id="4" name="Textplatzhalter 30">
            <a:extLst>
              <a:ext uri="{FF2B5EF4-FFF2-40B4-BE49-F238E27FC236}">
                <a16:creationId xmlns:a16="http://schemas.microsoft.com/office/drawing/2014/main" id="{C8BC1BE5-964E-2180-ACCD-3DE36F467908}"/>
              </a:ext>
            </a:extLst>
          </p:cNvPr>
          <p:cNvSpPr txBox="1">
            <a:spLocks/>
          </p:cNvSpPr>
          <p:nvPr/>
        </p:nvSpPr>
        <p:spPr>
          <a:xfrm>
            <a:off x="539181" y="5550408"/>
            <a:ext cx="3135543" cy="36576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e-DE" sz="1400" b="1" dirty="0" err="1">
                <a:latin typeface="Arial" panose="020B0604020202020204" pitchFamily="34" charset="0"/>
              </a:rPr>
              <a:t>President</a:t>
            </a:r>
            <a:r>
              <a:rPr lang="de-DE" sz="1400" dirty="0">
                <a:latin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1400" dirty="0">
                <a:latin typeface="Arial" panose="020B0604020202020204" pitchFamily="34" charset="0"/>
              </a:rPr>
              <a:t>Freiburg University</a:t>
            </a:r>
          </a:p>
        </p:txBody>
      </p:sp>
      <p:pic>
        <p:nvPicPr>
          <p:cNvPr id="2" name="Bildplatzhalter 45" descr="Ein Bild, das Text, Regal, Buch, drinnen enthält.&#10;&#10;Automatisch generierte Beschreibung">
            <a:extLst>
              <a:ext uri="{FF2B5EF4-FFF2-40B4-BE49-F238E27FC236}">
                <a16:creationId xmlns:a16="http://schemas.microsoft.com/office/drawing/2014/main" id="{9AFB3BA5-875F-D091-23D2-0679CDB73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592" y="2051235"/>
            <a:ext cx="2448000" cy="2448000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66C66B-5868-B068-7AC8-BAE87225DFE1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>
              <a:latin typeface="Arial" panose="020B0604020202020204" pitchFamily="34" charset="0"/>
            </a:endParaRPr>
          </a:p>
        </p:txBody>
      </p:sp>
      <p:pic>
        <p:nvPicPr>
          <p:cNvPr id="8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2967D86-712F-3FDE-6A4B-B859CD809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0778CC-250F-2443-A25D-5477A766C8B2}"/>
              </a:ext>
            </a:extLst>
          </p:cNvPr>
          <p:cNvGrpSpPr/>
          <p:nvPr/>
        </p:nvGrpSpPr>
        <p:grpSpPr>
          <a:xfrm>
            <a:off x="3248719" y="5175504"/>
            <a:ext cx="3135543" cy="740664"/>
            <a:chOff x="3104883" y="5175504"/>
            <a:chExt cx="3135543" cy="740664"/>
          </a:xfrm>
        </p:grpSpPr>
        <p:sp>
          <p:nvSpPr>
            <p:cNvPr id="12" name="Textplatzhalter 26">
              <a:extLst>
                <a:ext uri="{FF2B5EF4-FFF2-40B4-BE49-F238E27FC236}">
                  <a16:creationId xmlns:a16="http://schemas.microsoft.com/office/drawing/2014/main" id="{2B8DE420-36C2-33DC-4989-D5358AA91977}"/>
                </a:ext>
              </a:extLst>
            </p:cNvPr>
            <p:cNvSpPr txBox="1">
              <a:spLocks/>
            </p:cNvSpPr>
            <p:nvPr/>
          </p:nvSpPr>
          <p:spPr>
            <a:xfrm>
              <a:off x="3104883" y="5175504"/>
              <a:ext cx="3135543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2200" b="1" dirty="0" err="1">
                  <a:latin typeface="Arial" panose="020B0604020202020204" pitchFamily="34" charset="0"/>
                </a:rPr>
                <a:t>Woodam</a:t>
              </a:r>
              <a:r>
                <a:rPr lang="de-DE" sz="2200" b="1" dirty="0">
                  <a:latin typeface="Arial" panose="020B0604020202020204" pitchFamily="34" charset="0"/>
                </a:rPr>
                <a:t> Chung</a:t>
              </a:r>
            </a:p>
          </p:txBody>
        </p:sp>
        <p:sp>
          <p:nvSpPr>
            <p:cNvPr id="16" name="Textplatzhalter 30">
              <a:extLst>
                <a:ext uri="{FF2B5EF4-FFF2-40B4-BE49-F238E27FC236}">
                  <a16:creationId xmlns:a16="http://schemas.microsoft.com/office/drawing/2014/main" id="{58CB6961-CA33-3AE7-00B4-72C09851C333}"/>
                </a:ext>
              </a:extLst>
            </p:cNvPr>
            <p:cNvSpPr txBox="1">
              <a:spLocks/>
            </p:cNvSpPr>
            <p:nvPr/>
          </p:nvSpPr>
          <p:spPr>
            <a:xfrm>
              <a:off x="3104883" y="5550408"/>
              <a:ext cx="3135543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de-DE" sz="1400" b="1" dirty="0" err="1">
                  <a:latin typeface="Arial" panose="020B0604020202020204" pitchFamily="34" charset="0"/>
                </a:rPr>
                <a:t>Vice-President</a:t>
              </a:r>
              <a:r>
                <a:rPr lang="de-DE" sz="1400" dirty="0">
                  <a:latin typeface="Arial" panose="020B0604020202020204" pitchFamily="34" charset="0"/>
                </a:rPr>
                <a:t>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de-DE" sz="1400" dirty="0">
                  <a:latin typeface="Arial" panose="020B0604020202020204" pitchFamily="34" charset="0"/>
                </a:rPr>
                <a:t>Oregon State University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CB1207-7A6E-99C6-DA59-E641E0FB643A}"/>
              </a:ext>
            </a:extLst>
          </p:cNvPr>
          <p:cNvGrpSpPr/>
          <p:nvPr/>
        </p:nvGrpSpPr>
        <p:grpSpPr>
          <a:xfrm>
            <a:off x="5364487" y="2051235"/>
            <a:ext cx="4234146" cy="3864933"/>
            <a:chOff x="5323391" y="2051235"/>
            <a:chExt cx="4234146" cy="3864933"/>
          </a:xfrm>
        </p:grpSpPr>
        <p:pic>
          <p:nvPicPr>
            <p:cNvPr id="9" name="Bildplatzhalter 19">
              <a:extLst>
                <a:ext uri="{FF2B5EF4-FFF2-40B4-BE49-F238E27FC236}">
                  <a16:creationId xmlns:a16="http://schemas.microsoft.com/office/drawing/2014/main" id="{A5ECC80E-07EE-06D7-0952-F4D3503E5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6464" y="2051235"/>
              <a:ext cx="2448000" cy="2448000"/>
            </a:xfrm>
            <a:custGeom>
              <a:avLst/>
              <a:gdLst>
                <a:gd name="connsiteX0" fmla="*/ 1212661 w 2425322"/>
                <a:gd name="connsiteY0" fmla="*/ 0 h 3343204"/>
                <a:gd name="connsiteX1" fmla="*/ 2425322 w 2425322"/>
                <a:gd name="connsiteY1" fmla="*/ 1671602 h 3343204"/>
                <a:gd name="connsiteX2" fmla="*/ 1212661 w 2425322"/>
                <a:gd name="connsiteY2" fmla="*/ 3343204 h 3343204"/>
                <a:gd name="connsiteX3" fmla="*/ 0 w 2425322"/>
                <a:gd name="connsiteY3" fmla="*/ 1671602 h 3343204"/>
                <a:gd name="connsiteX4" fmla="*/ 1212661 w 2425322"/>
                <a:gd name="connsiteY4" fmla="*/ 0 h 33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322" h="3343204">
                  <a:moveTo>
                    <a:pt x="1212661" y="0"/>
                  </a:moveTo>
                  <a:cubicBezTo>
                    <a:pt x="1882395" y="0"/>
                    <a:pt x="2425322" y="748402"/>
                    <a:pt x="2425322" y="1671602"/>
                  </a:cubicBezTo>
                  <a:cubicBezTo>
                    <a:pt x="2425322" y="2594802"/>
                    <a:pt x="1882395" y="3343204"/>
                    <a:pt x="1212661" y="3343204"/>
                  </a:cubicBezTo>
                  <a:cubicBezTo>
                    <a:pt x="542927" y="3343204"/>
                    <a:pt x="0" y="2594802"/>
                    <a:pt x="0" y="1671602"/>
                  </a:cubicBezTo>
                  <a:cubicBezTo>
                    <a:pt x="0" y="748402"/>
                    <a:pt x="542927" y="0"/>
                    <a:pt x="1212661" y="0"/>
                  </a:cubicBez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3" name="Textplatzhalter 27">
              <a:extLst>
                <a:ext uri="{FF2B5EF4-FFF2-40B4-BE49-F238E27FC236}">
                  <a16:creationId xmlns:a16="http://schemas.microsoft.com/office/drawing/2014/main" id="{EA56E35A-4410-D8C6-2621-0311EBFCB6D6}"/>
                </a:ext>
              </a:extLst>
            </p:cNvPr>
            <p:cNvSpPr txBox="1">
              <a:spLocks/>
            </p:cNvSpPr>
            <p:nvPr/>
          </p:nvSpPr>
          <p:spPr>
            <a:xfrm>
              <a:off x="6228884" y="5175504"/>
              <a:ext cx="2423160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2200" b="1" dirty="0">
                  <a:latin typeface="Arial" panose="020B0604020202020204" pitchFamily="34" charset="0"/>
                </a:rPr>
                <a:t>Elena </a:t>
              </a:r>
              <a:r>
                <a:rPr lang="de-DE" sz="2200" b="1" dirty="0" err="1">
                  <a:latin typeface="Arial" panose="020B0604020202020204" pitchFamily="34" charset="0"/>
                </a:rPr>
                <a:t>Paoletti</a:t>
              </a:r>
              <a:endParaRPr lang="de-DE" sz="2200" b="1" dirty="0">
                <a:latin typeface="Arial" panose="020B0604020202020204" pitchFamily="34" charset="0"/>
              </a:endParaRPr>
            </a:p>
          </p:txBody>
        </p:sp>
        <p:sp>
          <p:nvSpPr>
            <p:cNvPr id="17" name="Textplatzhalter 31">
              <a:extLst>
                <a:ext uri="{FF2B5EF4-FFF2-40B4-BE49-F238E27FC236}">
                  <a16:creationId xmlns:a16="http://schemas.microsoft.com/office/drawing/2014/main" id="{BBA75B50-6F7B-D7D6-59A7-B5FCEA8FF1A5}"/>
                </a:ext>
              </a:extLst>
            </p:cNvPr>
            <p:cNvSpPr txBox="1">
              <a:spLocks/>
            </p:cNvSpPr>
            <p:nvPr/>
          </p:nvSpPr>
          <p:spPr>
            <a:xfrm>
              <a:off x="5323391" y="5550408"/>
              <a:ext cx="4234146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de-DE" sz="1400" b="1" dirty="0" err="1">
                  <a:latin typeface="Arial" panose="020B0604020202020204" pitchFamily="34" charset="0"/>
                </a:rPr>
                <a:t>Vice-President</a:t>
              </a:r>
              <a:endParaRPr lang="de-DE" sz="1400" b="1" dirty="0">
                <a:latin typeface="Arial" panose="020B0604020202020204" pitchFamily="34" charset="0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de-DE" sz="1400" dirty="0">
                  <a:latin typeface="Arial" panose="020B0604020202020204" pitchFamily="34" charset="0"/>
                </a:rPr>
                <a:t>National Research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de-DE" sz="1400" dirty="0">
                  <a:latin typeface="Arial" panose="020B0604020202020204" pitchFamily="34" charset="0"/>
                </a:rPr>
                <a:t>Council </a:t>
              </a:r>
              <a:r>
                <a:rPr lang="de-DE" sz="1400" dirty="0" err="1">
                  <a:latin typeface="Arial" panose="020B0604020202020204" pitchFamily="34" charset="0"/>
                </a:rPr>
                <a:t>of</a:t>
              </a:r>
              <a:r>
                <a:rPr lang="de-DE" sz="1400" dirty="0">
                  <a:latin typeface="Arial" panose="020B0604020202020204" pitchFamily="34" charset="0"/>
                </a:rPr>
                <a:t> </a:t>
              </a:r>
              <a:r>
                <a:rPr lang="de-DE" sz="1400" dirty="0" err="1">
                  <a:latin typeface="Arial" panose="020B0604020202020204" pitchFamily="34" charset="0"/>
                </a:rPr>
                <a:t>Italy</a:t>
              </a:r>
              <a:endParaRPr lang="de-DE" sz="14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EF539C-740A-667D-DDA0-90F6D4524C28}"/>
              </a:ext>
            </a:extLst>
          </p:cNvPr>
          <p:cNvGrpSpPr/>
          <p:nvPr/>
        </p:nvGrpSpPr>
        <p:grpSpPr>
          <a:xfrm>
            <a:off x="8517277" y="2051235"/>
            <a:ext cx="3279300" cy="3864933"/>
            <a:chOff x="8753583" y="2051235"/>
            <a:chExt cx="3279300" cy="3864933"/>
          </a:xfrm>
        </p:grpSpPr>
        <p:pic>
          <p:nvPicPr>
            <p:cNvPr id="10" name="Bildplatzhalter 48" descr="Ein Bild, das Mann, Person, Anzug, Schlips enthält.&#10;&#10;Automatisch generierte Beschreibung">
              <a:extLst>
                <a:ext uri="{FF2B5EF4-FFF2-40B4-BE49-F238E27FC236}">
                  <a16:creationId xmlns:a16="http://schemas.microsoft.com/office/drawing/2014/main" id="{193788A2-6559-0031-3AC1-F4958A5F8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69233" y="2051235"/>
              <a:ext cx="2448000" cy="2448000"/>
            </a:xfrm>
            <a:custGeom>
              <a:avLst/>
              <a:gdLst>
                <a:gd name="connsiteX0" fmla="*/ 1212661 w 2425322"/>
                <a:gd name="connsiteY0" fmla="*/ 0 h 3343204"/>
                <a:gd name="connsiteX1" fmla="*/ 2425322 w 2425322"/>
                <a:gd name="connsiteY1" fmla="*/ 1671602 h 3343204"/>
                <a:gd name="connsiteX2" fmla="*/ 1212661 w 2425322"/>
                <a:gd name="connsiteY2" fmla="*/ 3343204 h 3343204"/>
                <a:gd name="connsiteX3" fmla="*/ 0 w 2425322"/>
                <a:gd name="connsiteY3" fmla="*/ 1671602 h 3343204"/>
                <a:gd name="connsiteX4" fmla="*/ 1212661 w 2425322"/>
                <a:gd name="connsiteY4" fmla="*/ 0 h 33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322" h="3343204">
                  <a:moveTo>
                    <a:pt x="1212661" y="0"/>
                  </a:moveTo>
                  <a:cubicBezTo>
                    <a:pt x="1882395" y="0"/>
                    <a:pt x="2425322" y="748402"/>
                    <a:pt x="2425322" y="1671602"/>
                  </a:cubicBezTo>
                  <a:cubicBezTo>
                    <a:pt x="2425322" y="2594802"/>
                    <a:pt x="1882395" y="3343204"/>
                    <a:pt x="1212661" y="3343204"/>
                  </a:cubicBezTo>
                  <a:cubicBezTo>
                    <a:pt x="542927" y="3343204"/>
                    <a:pt x="0" y="2594802"/>
                    <a:pt x="0" y="1671602"/>
                  </a:cubicBezTo>
                  <a:cubicBezTo>
                    <a:pt x="0" y="748402"/>
                    <a:pt x="542927" y="0"/>
                    <a:pt x="1212661" y="0"/>
                  </a:cubicBezTo>
                  <a:close/>
                </a:path>
              </a:pathLst>
            </a:custGeom>
          </p:spPr>
        </p:pic>
        <p:sp>
          <p:nvSpPr>
            <p:cNvPr id="14" name="Textplatzhalter 28">
              <a:extLst>
                <a:ext uri="{FF2B5EF4-FFF2-40B4-BE49-F238E27FC236}">
                  <a16:creationId xmlns:a16="http://schemas.microsoft.com/office/drawing/2014/main" id="{B2E0FC09-A4CB-98F7-F2B7-CBD1270088BE}"/>
                </a:ext>
              </a:extLst>
            </p:cNvPr>
            <p:cNvSpPr txBox="1">
              <a:spLocks/>
            </p:cNvSpPr>
            <p:nvPr/>
          </p:nvSpPr>
          <p:spPr>
            <a:xfrm>
              <a:off x="9077219" y="5175504"/>
              <a:ext cx="2632028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2200" b="1" dirty="0">
                  <a:latin typeface="Arial" panose="020B0604020202020204" pitchFamily="34" charset="0"/>
                </a:rPr>
                <a:t>Alexander Buck</a:t>
              </a:r>
            </a:p>
          </p:txBody>
        </p:sp>
        <p:sp>
          <p:nvSpPr>
            <p:cNvPr id="18" name="Textplatzhalter 33">
              <a:extLst>
                <a:ext uri="{FF2B5EF4-FFF2-40B4-BE49-F238E27FC236}">
                  <a16:creationId xmlns:a16="http://schemas.microsoft.com/office/drawing/2014/main" id="{8336BC27-6F1C-9B8E-F74E-D0902DE123FA}"/>
                </a:ext>
              </a:extLst>
            </p:cNvPr>
            <p:cNvSpPr txBox="1">
              <a:spLocks/>
            </p:cNvSpPr>
            <p:nvPr/>
          </p:nvSpPr>
          <p:spPr>
            <a:xfrm>
              <a:off x="8753583" y="5550408"/>
              <a:ext cx="3279300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400" b="1" dirty="0">
                  <a:latin typeface="Arial" panose="020B0604020202020204" pitchFamily="34" charset="0"/>
                </a:rPr>
                <a:t>Executive </a:t>
              </a:r>
              <a:r>
                <a:rPr lang="de-DE" sz="1400" b="1" dirty="0" err="1">
                  <a:latin typeface="Arial" panose="020B0604020202020204" pitchFamily="34" charset="0"/>
                </a:rPr>
                <a:t>Director</a:t>
              </a:r>
              <a:br>
                <a:rPr lang="de-DE" sz="1400" dirty="0">
                  <a:latin typeface="Arial" panose="020B0604020202020204" pitchFamily="34" charset="0"/>
                </a:rPr>
              </a:br>
              <a:r>
                <a:rPr lang="de-DE" sz="1400" dirty="0">
                  <a:latin typeface="Arial" panose="020B0604020202020204" pitchFamily="34" charset="0"/>
                </a:rPr>
                <a:t>IUFRO Headquarters</a:t>
              </a:r>
            </a:p>
          </p:txBody>
        </p:sp>
      </p:grpSp>
      <p:sp>
        <p:nvSpPr>
          <p:cNvPr id="19" name="Title 3">
            <a:extLst>
              <a:ext uri="{FF2B5EF4-FFF2-40B4-BE49-F238E27FC236}">
                <a16:creationId xmlns:a16="http://schemas.microsoft.com/office/drawing/2014/main" id="{A4C504B7-7D0C-99AA-9631-9773FF92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AT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Our</a:t>
            </a:r>
            <a:r>
              <a:rPr lang="de-AT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AT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President</a:t>
            </a:r>
            <a:r>
              <a:rPr lang="de-AT" sz="3600" b="1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de-AT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Vice-Presidents</a:t>
            </a:r>
            <a:r>
              <a:rPr lang="de-AT" sz="3600" b="1" dirty="0">
                <a:solidFill>
                  <a:schemeClr val="bg1"/>
                </a:solidFill>
                <a:latin typeface="Arial" panose="020B0604020202020204" pitchFamily="34" charset="0"/>
              </a:rPr>
              <a:t> &amp; CEO</a:t>
            </a:r>
            <a:endParaRPr lang="en-AT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032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A6EDB45-1B2C-94E8-EB19-5B6EE80C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T" b="1" dirty="0">
                <a:solidFill>
                  <a:srgbClr val="005889"/>
                </a:solidFill>
                <a:latin typeface="Arial" panose="020B0604020202020204" pitchFamily="34" charset="0"/>
              </a:rPr>
              <a:t>Network structure</a:t>
            </a:r>
          </a:p>
        </p:txBody>
      </p:sp>
      <p:pic>
        <p:nvPicPr>
          <p:cNvPr id="6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CF70A49-F116-D022-2255-EB15EDFCCD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2" y="517286"/>
            <a:ext cx="1472471" cy="510620"/>
          </a:xfrm>
          <a:prstGeom prst="rect">
            <a:avLst/>
          </a:prstGeom>
        </p:spPr>
      </p:pic>
      <p:pic>
        <p:nvPicPr>
          <p:cNvPr id="17" name="Graphic 16" descr="Tree With Roots outline">
            <a:extLst>
              <a:ext uri="{FF2B5EF4-FFF2-40B4-BE49-F238E27FC236}">
                <a16:creationId xmlns:a16="http://schemas.microsoft.com/office/drawing/2014/main" id="{387133B6-085B-3FEE-1FBB-EC72D0381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9355" y="1745207"/>
            <a:ext cx="1325562" cy="1325562"/>
          </a:xfrm>
          <a:prstGeom prst="rect">
            <a:avLst/>
          </a:prstGeom>
        </p:spPr>
      </p:pic>
      <p:pic>
        <p:nvPicPr>
          <p:cNvPr id="19" name="Graphic 18" descr="Group brainstorm outline">
            <a:extLst>
              <a:ext uri="{FF2B5EF4-FFF2-40B4-BE49-F238E27FC236}">
                <a16:creationId xmlns:a16="http://schemas.microsoft.com/office/drawing/2014/main" id="{22C2A688-9FBE-4924-2B3A-86F0AC7BA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5771" y="3887562"/>
            <a:ext cx="1532730" cy="1532730"/>
          </a:xfrm>
          <a:prstGeom prst="rect">
            <a:avLst/>
          </a:prstGeom>
        </p:spPr>
      </p:pic>
      <p:pic>
        <p:nvPicPr>
          <p:cNvPr id="21" name="Graphic 20" descr="Puzzle pieces outline">
            <a:extLst>
              <a:ext uri="{FF2B5EF4-FFF2-40B4-BE49-F238E27FC236}">
                <a16:creationId xmlns:a16="http://schemas.microsoft.com/office/drawing/2014/main" id="{820B3C1A-4383-892B-5241-F6476FD789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94962" y="1690688"/>
            <a:ext cx="1434600" cy="1434600"/>
          </a:xfrm>
          <a:prstGeom prst="rect">
            <a:avLst/>
          </a:prstGeom>
        </p:spPr>
      </p:pic>
      <p:pic>
        <p:nvPicPr>
          <p:cNvPr id="23" name="Graphic 22" descr="Cheers outline">
            <a:extLst>
              <a:ext uri="{FF2B5EF4-FFF2-40B4-BE49-F238E27FC236}">
                <a16:creationId xmlns:a16="http://schemas.microsoft.com/office/drawing/2014/main" id="{558E0CBB-EFC5-9D09-C9CB-027B493A6D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14443" y="4013748"/>
            <a:ext cx="1395636" cy="13956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4A2DC31-A3A1-5162-3321-DF6CBA2E573B}"/>
              </a:ext>
            </a:extLst>
          </p:cNvPr>
          <p:cNvSpPr txBox="1"/>
          <p:nvPr/>
        </p:nvSpPr>
        <p:spPr>
          <a:xfrm>
            <a:off x="2651993" y="3222517"/>
            <a:ext cx="2730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de-AT" sz="2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Divisions</a:t>
            </a:r>
            <a:endParaRPr lang="de-AT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40ADBC-75D7-870E-972A-A5936E7EB1F3}"/>
              </a:ext>
            </a:extLst>
          </p:cNvPr>
          <p:cNvSpPr txBox="1"/>
          <p:nvPr/>
        </p:nvSpPr>
        <p:spPr>
          <a:xfrm>
            <a:off x="2436023" y="5481015"/>
            <a:ext cx="3459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Groups</a:t>
            </a:r>
            <a:endParaRPr lang="de-AT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180+ Working </a:t>
            </a:r>
            <a:r>
              <a:rPr lang="de-AT" sz="2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Parties</a:t>
            </a:r>
            <a:endParaRPr lang="de-AT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FDE39A-A321-295F-8849-D79BEEBD329D}"/>
              </a:ext>
            </a:extLst>
          </p:cNvPr>
          <p:cNvSpPr txBox="1"/>
          <p:nvPr/>
        </p:nvSpPr>
        <p:spPr>
          <a:xfrm>
            <a:off x="6196808" y="3225556"/>
            <a:ext cx="3459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Forces (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underway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AT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5052EF-94D3-06FF-C390-44872884EC08}"/>
              </a:ext>
            </a:extLst>
          </p:cNvPr>
          <p:cNvSpPr txBox="1"/>
          <p:nvPr/>
        </p:nvSpPr>
        <p:spPr>
          <a:xfrm>
            <a:off x="6492447" y="5481015"/>
            <a:ext cx="3039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600" dirty="0">
                <a:latin typeface="Arial" panose="020B0604020202020204" pitchFamily="34" charset="0"/>
              </a:rPr>
              <a:t>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Programmes and Projects</a:t>
            </a:r>
          </a:p>
        </p:txBody>
      </p:sp>
    </p:spTree>
    <p:extLst>
      <p:ext uri="{BB962C8B-B14F-4D97-AF65-F5344CB8AC3E}">
        <p14:creationId xmlns:p14="http://schemas.microsoft.com/office/powerpoint/2010/main" val="3095540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A6EDB45-1B2C-94E8-EB19-5B6EE80C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T" b="1" dirty="0">
                <a:solidFill>
                  <a:srgbClr val="0058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CDF0A1-8883-DB5B-0C8F-9BD5DCFE00CD}"/>
              </a:ext>
            </a:extLst>
          </p:cNvPr>
          <p:cNvGrpSpPr/>
          <p:nvPr/>
        </p:nvGrpSpPr>
        <p:grpSpPr>
          <a:xfrm>
            <a:off x="1310683" y="1687139"/>
            <a:ext cx="2416004" cy="1983046"/>
            <a:chOff x="836952" y="1687139"/>
            <a:chExt cx="2416004" cy="1983046"/>
          </a:xfrm>
        </p:grpSpPr>
        <p:pic>
          <p:nvPicPr>
            <p:cNvPr id="17" name="Graphic 16" descr="Hill scene outline">
              <a:extLst>
                <a:ext uri="{FF2B5EF4-FFF2-40B4-BE49-F238E27FC236}">
                  <a16:creationId xmlns:a16="http://schemas.microsoft.com/office/drawing/2014/main" id="{387133B6-085B-3FEE-1FBB-EC72D0381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236359" y="2344623"/>
              <a:ext cx="1325562" cy="13255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C13C3D-6117-8E9A-79D9-E0128A35B80E}"/>
                </a:ext>
              </a:extLst>
            </p:cNvPr>
            <p:cNvSpPr txBox="1"/>
            <p:nvPr/>
          </p:nvSpPr>
          <p:spPr>
            <a:xfrm>
              <a:off x="836952" y="1687139"/>
              <a:ext cx="24160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Div</a:t>
              </a:r>
              <a:r>
                <a:rPr kumimoji="0" lang="de-AT" sz="200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kumimoji="0" lang="de-AT" sz="200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Silviculture</a:t>
              </a:r>
              <a:endParaRPr kumimoji="0" lang="de-AT" sz="200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B2A8F4-2AF2-8823-E469-5FAEBBA6D051}"/>
              </a:ext>
            </a:extLst>
          </p:cNvPr>
          <p:cNvGrpSpPr/>
          <p:nvPr/>
        </p:nvGrpSpPr>
        <p:grpSpPr>
          <a:xfrm>
            <a:off x="5896643" y="1687139"/>
            <a:ext cx="2416004" cy="2035334"/>
            <a:chOff x="836952" y="1687139"/>
            <a:chExt cx="2416004" cy="2035334"/>
          </a:xfrm>
        </p:grpSpPr>
        <p:pic>
          <p:nvPicPr>
            <p:cNvPr id="10" name="Graphic 9" descr="Tractor outline">
              <a:extLst>
                <a:ext uri="{FF2B5EF4-FFF2-40B4-BE49-F238E27FC236}">
                  <a16:creationId xmlns:a16="http://schemas.microsoft.com/office/drawing/2014/main" id="{C27C0E12-CDCA-FA1A-0557-C4412482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281534" y="2396911"/>
              <a:ext cx="1325562" cy="13255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46C884-6FD6-610C-E0C6-45AF7D530EF1}"/>
                </a:ext>
              </a:extLst>
            </p:cNvPr>
            <p:cNvSpPr txBox="1"/>
            <p:nvPr/>
          </p:nvSpPr>
          <p:spPr>
            <a:xfrm>
              <a:off x="836952" y="1687139"/>
              <a:ext cx="241600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Div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Forest </a:t>
              </a: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Op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Engineering &amp; </a:t>
              </a: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Mgmt</a:t>
              </a:r>
              <a:endParaRPr kumimoji="0" lang="de-AT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13F027-B801-9C62-5B9C-DAF86161635A}"/>
              </a:ext>
            </a:extLst>
          </p:cNvPr>
          <p:cNvGrpSpPr/>
          <p:nvPr/>
        </p:nvGrpSpPr>
        <p:grpSpPr>
          <a:xfrm>
            <a:off x="3481887" y="1687139"/>
            <a:ext cx="2416005" cy="1791248"/>
            <a:chOff x="836951" y="1687139"/>
            <a:chExt cx="2416005" cy="1791248"/>
          </a:xfrm>
        </p:grpSpPr>
        <p:pic>
          <p:nvPicPr>
            <p:cNvPr id="19" name="Graphic 18" descr="DNA outline">
              <a:extLst>
                <a:ext uri="{FF2B5EF4-FFF2-40B4-BE49-F238E27FC236}">
                  <a16:creationId xmlns:a16="http://schemas.microsoft.com/office/drawing/2014/main" id="{0F036F82-FD73-CDCA-4204-B00DADDD5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480313" y="2351604"/>
              <a:ext cx="1126783" cy="112678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98CE63-A81C-3180-B035-8B9C45472CD4}"/>
                </a:ext>
              </a:extLst>
            </p:cNvPr>
            <p:cNvSpPr txBox="1"/>
            <p:nvPr/>
          </p:nvSpPr>
          <p:spPr>
            <a:xfrm>
              <a:off x="836951" y="1687139"/>
              <a:ext cx="241600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Div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de-AT" sz="200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Ph</a:t>
              </a:r>
              <a:r>
                <a:rPr lang="de-AT" sz="200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kumimoji="0" lang="de-AT" sz="200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siology 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Genetics</a:t>
              </a:r>
              <a:endParaRPr kumimoji="0" lang="de-AT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730A04C-76B2-1907-2114-4E93E428B326}"/>
              </a:ext>
            </a:extLst>
          </p:cNvPr>
          <p:cNvGrpSpPr/>
          <p:nvPr/>
        </p:nvGrpSpPr>
        <p:grpSpPr>
          <a:xfrm>
            <a:off x="8312647" y="1682904"/>
            <a:ext cx="2533564" cy="1999310"/>
            <a:chOff x="836952" y="1687139"/>
            <a:chExt cx="2533564" cy="1999310"/>
          </a:xfrm>
        </p:grpSpPr>
        <p:pic>
          <p:nvPicPr>
            <p:cNvPr id="3" name="Graphic 2" descr="Blueprint outline">
              <a:extLst>
                <a:ext uri="{FF2B5EF4-FFF2-40B4-BE49-F238E27FC236}">
                  <a16:creationId xmlns:a16="http://schemas.microsoft.com/office/drawing/2014/main" id="{0F6E4AC2-A5B6-150F-16C8-744494934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044954" y="2360887"/>
              <a:ext cx="1325562" cy="132556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972D3F-C2A8-CC80-C85A-1FC364B632BD}"/>
                </a:ext>
              </a:extLst>
            </p:cNvPr>
            <p:cNvSpPr txBox="1"/>
            <p:nvPr/>
          </p:nvSpPr>
          <p:spPr>
            <a:xfrm>
              <a:off x="836952" y="1687139"/>
              <a:ext cx="241600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Div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 Forest Assessment, Modelling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Mgmt</a:t>
              </a:r>
              <a:endParaRPr kumimoji="0" lang="de-AT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945821-FEC9-5CCB-0C53-890196E0A995}"/>
              </a:ext>
            </a:extLst>
          </p:cNvPr>
          <p:cNvGrpSpPr/>
          <p:nvPr/>
        </p:nvGrpSpPr>
        <p:grpSpPr>
          <a:xfrm>
            <a:off x="292355" y="4147157"/>
            <a:ext cx="2416004" cy="1888197"/>
            <a:chOff x="836952" y="1687139"/>
            <a:chExt cx="2416004" cy="1888197"/>
          </a:xfrm>
        </p:grpSpPr>
        <p:pic>
          <p:nvPicPr>
            <p:cNvPr id="13" name="Graphic 12" descr="Shopping cart outline">
              <a:extLst>
                <a:ext uri="{FF2B5EF4-FFF2-40B4-BE49-F238E27FC236}">
                  <a16:creationId xmlns:a16="http://schemas.microsoft.com/office/drawing/2014/main" id="{0943B6F2-7C5E-F4E6-F38D-4F2BE4C2D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38200" y="2249774"/>
              <a:ext cx="1325562" cy="13255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035991-7675-395F-19B1-0A7250331E63}"/>
                </a:ext>
              </a:extLst>
            </p:cNvPr>
            <p:cNvSpPr txBox="1"/>
            <p:nvPr/>
          </p:nvSpPr>
          <p:spPr>
            <a:xfrm>
              <a:off x="836952" y="1687139"/>
              <a:ext cx="24160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Div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5 Forest Products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79CEAA-C501-A6CD-84BA-F48965AF381F}"/>
              </a:ext>
            </a:extLst>
          </p:cNvPr>
          <p:cNvGrpSpPr/>
          <p:nvPr/>
        </p:nvGrpSpPr>
        <p:grpSpPr>
          <a:xfrm>
            <a:off x="2168695" y="4147157"/>
            <a:ext cx="2415600" cy="1923769"/>
            <a:chOff x="836952" y="1687139"/>
            <a:chExt cx="2415600" cy="1923769"/>
          </a:xfrm>
        </p:grpSpPr>
        <p:pic>
          <p:nvPicPr>
            <p:cNvPr id="24" name="Graphic 23" descr="Cycle with people outline">
              <a:extLst>
                <a:ext uri="{FF2B5EF4-FFF2-40B4-BE49-F238E27FC236}">
                  <a16:creationId xmlns:a16="http://schemas.microsoft.com/office/drawing/2014/main" id="{76613C2F-E756-DDD8-365C-7C7161187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729692" y="2285346"/>
              <a:ext cx="1325562" cy="132556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9146CD-FF1F-269E-A5BB-7DEA7E86D070}"/>
                </a:ext>
              </a:extLst>
            </p:cNvPr>
            <p:cNvSpPr txBox="1"/>
            <p:nvPr/>
          </p:nvSpPr>
          <p:spPr>
            <a:xfrm>
              <a:off x="836952" y="1687139"/>
              <a:ext cx="2415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Div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Social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Aspects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Forests &amp; </a:t>
              </a: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Forestry</a:t>
              </a:r>
              <a:endParaRPr kumimoji="0" lang="de-AT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05992CA-EE35-A70F-118B-9B4141FF3FE2}"/>
              </a:ext>
            </a:extLst>
          </p:cNvPr>
          <p:cNvGrpSpPr/>
          <p:nvPr/>
        </p:nvGrpSpPr>
        <p:grpSpPr>
          <a:xfrm>
            <a:off x="4689045" y="4147157"/>
            <a:ext cx="2415600" cy="1725672"/>
            <a:chOff x="836952" y="1687139"/>
            <a:chExt cx="2415600" cy="1725672"/>
          </a:xfrm>
        </p:grpSpPr>
        <p:pic>
          <p:nvPicPr>
            <p:cNvPr id="29" name="Graphic 28" descr="Leaf outline">
              <a:extLst>
                <a:ext uri="{FF2B5EF4-FFF2-40B4-BE49-F238E27FC236}">
                  <a16:creationId xmlns:a16="http://schemas.microsoft.com/office/drawing/2014/main" id="{3A11DFCE-56ED-4C2E-93FD-4FBA2A30E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1381971" y="2087249"/>
              <a:ext cx="1325562" cy="132556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7DAF02C-C0D3-200A-7B32-90A8379E6E65}"/>
                </a:ext>
              </a:extLst>
            </p:cNvPr>
            <p:cNvSpPr txBox="1"/>
            <p:nvPr/>
          </p:nvSpPr>
          <p:spPr>
            <a:xfrm>
              <a:off x="836952" y="1687139"/>
              <a:ext cx="2415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Div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7 Forest Health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FF7BD7-FF83-29D4-A7F3-C255ACC3300D}"/>
              </a:ext>
            </a:extLst>
          </p:cNvPr>
          <p:cNvGrpSpPr/>
          <p:nvPr/>
        </p:nvGrpSpPr>
        <p:grpSpPr>
          <a:xfrm>
            <a:off x="7406693" y="4147157"/>
            <a:ext cx="2415600" cy="1888197"/>
            <a:chOff x="836951" y="1687139"/>
            <a:chExt cx="2415600" cy="1888197"/>
          </a:xfrm>
        </p:grpSpPr>
        <p:pic>
          <p:nvPicPr>
            <p:cNvPr id="33" name="Graphic 32" descr="Open hand with plant outline">
              <a:extLst>
                <a:ext uri="{FF2B5EF4-FFF2-40B4-BE49-F238E27FC236}">
                  <a16:creationId xmlns:a16="http://schemas.microsoft.com/office/drawing/2014/main" id="{BD94C8E0-E8D2-2AD0-6E66-A8AC83E47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838200" y="2249774"/>
              <a:ext cx="1325562" cy="132556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B0E6753-5167-F44F-89BD-2B3C9338384F}"/>
                </a:ext>
              </a:extLst>
            </p:cNvPr>
            <p:cNvSpPr txBox="1"/>
            <p:nvPr/>
          </p:nvSpPr>
          <p:spPr>
            <a:xfrm>
              <a:off x="836951" y="1687139"/>
              <a:ext cx="24156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Div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8 Forest Environment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E2EA8DB-71C6-3DE7-C1C1-13024944155A}"/>
              </a:ext>
            </a:extLst>
          </p:cNvPr>
          <p:cNvGrpSpPr/>
          <p:nvPr/>
        </p:nvGrpSpPr>
        <p:grpSpPr>
          <a:xfrm>
            <a:off x="9338849" y="4147157"/>
            <a:ext cx="2415600" cy="1923769"/>
            <a:chOff x="836952" y="1687139"/>
            <a:chExt cx="2415600" cy="1923769"/>
          </a:xfrm>
        </p:grpSpPr>
        <p:pic>
          <p:nvPicPr>
            <p:cNvPr id="37" name="Graphic 36" descr="Bar graph with upward trend outline">
              <a:extLst>
                <a:ext uri="{FF2B5EF4-FFF2-40B4-BE49-F238E27FC236}">
                  <a16:creationId xmlns:a16="http://schemas.microsoft.com/office/drawing/2014/main" id="{09CA9A5D-108E-AADC-679F-9B184AAC5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1320396" y="2285346"/>
              <a:ext cx="1325562" cy="132556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A3FD43E-A22C-8053-DF12-DD86CE1421FC}"/>
                </a:ext>
              </a:extLst>
            </p:cNvPr>
            <p:cNvSpPr txBox="1"/>
            <p:nvPr/>
          </p:nvSpPr>
          <p:spPr>
            <a:xfrm>
              <a:off x="836952" y="1687139"/>
              <a:ext cx="24156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Div</a:t>
              </a:r>
              <a:r>
                <a:rPr kumimoji="0" lang="de-AT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Forest Policy &amp; Economics</a:t>
              </a:r>
            </a:p>
          </p:txBody>
        </p:sp>
      </p:grpSp>
      <p:pic>
        <p:nvPicPr>
          <p:cNvPr id="40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4C4EC41-4C74-9F19-AA55-5C9394CEC954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2" y="517286"/>
            <a:ext cx="1472471" cy="5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25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A3D3F-A901-8599-55A4-9C374B2B3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79C349-D677-D494-ADC3-7B721F245CC2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>
              <a:latin typeface="Arial" panose="020B0604020202020204" pitchFamily="34" charset="0"/>
            </a:endParaRPr>
          </a:p>
        </p:txBody>
      </p:sp>
      <p:pic>
        <p:nvPicPr>
          <p:cNvPr id="6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44E6604B-D7D5-7F09-7570-30FF9FB37D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pic>
        <p:nvPicPr>
          <p:cNvPr id="2" name="Grafik 3">
            <a:extLst>
              <a:ext uri="{FF2B5EF4-FFF2-40B4-BE49-F238E27FC236}">
                <a16:creationId xmlns:a16="http://schemas.microsoft.com/office/drawing/2014/main" id="{75DAD006-4AE0-AF9E-1660-997A1212B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690687"/>
            <a:ext cx="5161407" cy="4486275"/>
          </a:xfrm>
          <a:prstGeom prst="round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1FBC62F-089E-E9BC-E33B-A18008C3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</a:rPr>
              <a:t>Task Forces</a:t>
            </a:r>
            <a:endParaRPr lang="en-A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8C0F3C-8C44-5FC5-5ABB-3A3AD16CB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1501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0000"/>
              </a:lnSpc>
              <a:buFont typeface="System Font Regular"/>
              <a:buChar char="🌱"/>
            </a:pPr>
            <a:r>
              <a:rPr lang="en-US" sz="3300">
                <a:latin typeface="Arial" panose="020B0604020202020204" pitchFamily="34" charset="0"/>
                <a:cs typeface="Arial" panose="020B0604020202020204" pitchFamily="34" charset="0"/>
              </a:rPr>
              <a:t>established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on a temporary basis to advance inter‐disciplinary forest </a:t>
            </a:r>
            <a:r>
              <a:rPr lang="en-US" sz="3300">
                <a:latin typeface="Arial" panose="020B0604020202020204" pitchFamily="34" charset="0"/>
                <a:cs typeface="Arial" panose="020B0604020202020204" pitchFamily="34" charset="0"/>
              </a:rPr>
              <a:t>science cooperation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System Font Regular"/>
              <a:buChar char="🌱"/>
            </a:pP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emerging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strong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makers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err="1">
                <a:latin typeface="Arial" panose="020B0604020202020204" pitchFamily="34" charset="0"/>
                <a:cs typeface="Arial" panose="020B0604020202020204" pitchFamily="34" charset="0"/>
              </a:rPr>
              <a:t>forest</a:t>
            </a:r>
            <a:r>
              <a:rPr lang="de-AT" sz="3300">
                <a:latin typeface="Arial" panose="020B0604020202020204" pitchFamily="34" charset="0"/>
                <a:cs typeface="Arial" panose="020B0604020202020204" pitchFamily="34" charset="0"/>
              </a:rPr>
              <a:t> sector</a:t>
            </a:r>
          </a:p>
          <a:p>
            <a:pPr marL="0" indent="0">
              <a:lnSpc>
                <a:spcPct val="100000"/>
              </a:lnSpc>
              <a:buNone/>
            </a:pPr>
            <a:endParaRPr lang="de-AT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System Font Regular"/>
              <a:buChar char="🌱"/>
            </a:pP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expanded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3300" err="1">
                <a:latin typeface="Arial" panose="020B0604020202020204" pitchFamily="34" charset="0"/>
                <a:cs typeface="Arial" panose="020B0604020202020204" pitchFamily="34" charset="0"/>
              </a:rPr>
              <a:t>information-sharing</a:t>
            </a:r>
            <a:r>
              <a:rPr lang="de-AT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AT" sz="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AT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System Font Regular"/>
              <a:buChar char="🌱"/>
            </a:pP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organize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meetings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, publish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peer-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reviewed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journals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err="1">
                <a:latin typeface="Arial" panose="020B0604020202020204" pitchFamily="34" charset="0"/>
                <a:cs typeface="Arial" panose="020B0604020202020204" pitchFamily="34" charset="0"/>
              </a:rPr>
              <a:t>science-policy</a:t>
            </a:r>
            <a:r>
              <a:rPr lang="de-AT" sz="3300">
                <a:latin typeface="Arial" panose="020B0604020202020204" pitchFamily="34" charset="0"/>
                <a:cs typeface="Arial" panose="020B0604020202020204" pitchFamily="34" charset="0"/>
              </a:rPr>
              <a:t> platforms</a:t>
            </a:r>
          </a:p>
          <a:p>
            <a:pPr marL="0" indent="0">
              <a:lnSpc>
                <a:spcPct val="100000"/>
              </a:lnSpc>
              <a:buNone/>
            </a:pPr>
            <a:endParaRPr lang="de-AT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System Font Regular"/>
              <a:buChar char="🌱"/>
            </a:pP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Task Force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coordinators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voting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IUFRO Board, and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invited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attend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IUFRO’s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 annual Board </a:t>
            </a:r>
            <a:r>
              <a:rPr lang="de-AT" sz="3300" dirty="0" err="1">
                <a:latin typeface="Arial" panose="020B0604020202020204" pitchFamily="34" charset="0"/>
                <a:cs typeface="Arial" panose="020B0604020202020204" pitchFamily="34" charset="0"/>
              </a:rPr>
              <a:t>meetings</a:t>
            </a:r>
            <a:r>
              <a:rPr lang="de-AT" sz="3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5118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DFC6BF-9067-2348-96C7-EE355540C30E}"/>
              </a:ext>
            </a:extLst>
          </p:cNvPr>
          <p:cNvSpPr/>
          <p:nvPr/>
        </p:nvSpPr>
        <p:spPr>
          <a:xfrm>
            <a:off x="6515493" y="671659"/>
            <a:ext cx="4496586" cy="55146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effectively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communicating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governments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intergovernmental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forests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mobilizes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synthesizes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relevant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de-A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.​</a:t>
            </a:r>
            <a:endParaRPr lang="en-US" sz="16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242BC1-0749-748E-75D6-24FA3C79982F}"/>
              </a:ext>
            </a:extLst>
          </p:cNvPr>
          <p:cNvSpPr/>
          <p:nvPr/>
        </p:nvSpPr>
        <p:spPr>
          <a:xfrm>
            <a:off x="1234911" y="671659"/>
            <a:ext cx="4496586" cy="55146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been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expanding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fostering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forest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capacities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economically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disadvantaged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countries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since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1983. IUFRO-SPDC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offers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training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mobility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opportunities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engaged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thematic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networking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e.g., in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field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forest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landscape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restoration</a:t>
            </a:r>
            <a:r>
              <a:rPr lang="de-DE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(FLR).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rgbClr val="38416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8FA69CD9-67A1-4B88-D0C5-C632B13CB604}"/>
              </a:ext>
            </a:extLst>
          </p:cNvPr>
          <p:cNvSpPr/>
          <p:nvPr/>
        </p:nvSpPr>
        <p:spPr>
          <a:xfrm>
            <a:off x="6515493" y="671658"/>
            <a:ext cx="4496586" cy="2870448"/>
          </a:xfrm>
          <a:custGeom>
            <a:avLst/>
            <a:gdLst>
              <a:gd name="connsiteX0" fmla="*/ 0 w 4496586"/>
              <a:gd name="connsiteY0" fmla="*/ 749446 h 5514681"/>
              <a:gd name="connsiteX1" fmla="*/ 749446 w 4496586"/>
              <a:gd name="connsiteY1" fmla="*/ 0 h 5514681"/>
              <a:gd name="connsiteX2" fmla="*/ 3747140 w 4496586"/>
              <a:gd name="connsiteY2" fmla="*/ 0 h 5514681"/>
              <a:gd name="connsiteX3" fmla="*/ 4496586 w 4496586"/>
              <a:gd name="connsiteY3" fmla="*/ 749446 h 5514681"/>
              <a:gd name="connsiteX4" fmla="*/ 4496586 w 4496586"/>
              <a:gd name="connsiteY4" fmla="*/ 4765235 h 5514681"/>
              <a:gd name="connsiteX5" fmla="*/ 3747140 w 4496586"/>
              <a:gd name="connsiteY5" fmla="*/ 5514681 h 5514681"/>
              <a:gd name="connsiteX6" fmla="*/ 749446 w 4496586"/>
              <a:gd name="connsiteY6" fmla="*/ 5514681 h 5514681"/>
              <a:gd name="connsiteX7" fmla="*/ 0 w 4496586"/>
              <a:gd name="connsiteY7" fmla="*/ 4765235 h 5514681"/>
              <a:gd name="connsiteX8" fmla="*/ 0 w 4496586"/>
              <a:gd name="connsiteY8" fmla="*/ 749446 h 5514681"/>
              <a:gd name="connsiteX0" fmla="*/ 0 w 4496586"/>
              <a:gd name="connsiteY0" fmla="*/ 749446 h 5514681"/>
              <a:gd name="connsiteX1" fmla="*/ 749446 w 4496586"/>
              <a:gd name="connsiteY1" fmla="*/ 0 h 5514681"/>
              <a:gd name="connsiteX2" fmla="*/ 3747140 w 4496586"/>
              <a:gd name="connsiteY2" fmla="*/ 0 h 5514681"/>
              <a:gd name="connsiteX3" fmla="*/ 4496586 w 4496586"/>
              <a:gd name="connsiteY3" fmla="*/ 749446 h 5514681"/>
              <a:gd name="connsiteX4" fmla="*/ 4496586 w 4496586"/>
              <a:gd name="connsiteY4" fmla="*/ 4765235 h 5514681"/>
              <a:gd name="connsiteX5" fmla="*/ 3747140 w 4496586"/>
              <a:gd name="connsiteY5" fmla="*/ 5514681 h 5514681"/>
              <a:gd name="connsiteX6" fmla="*/ 0 w 4496586"/>
              <a:gd name="connsiteY6" fmla="*/ 4765235 h 5514681"/>
              <a:gd name="connsiteX7" fmla="*/ 0 w 4496586"/>
              <a:gd name="connsiteY7" fmla="*/ 749446 h 5514681"/>
              <a:gd name="connsiteX0" fmla="*/ 0 w 4496586"/>
              <a:gd name="connsiteY0" fmla="*/ 749446 h 5267208"/>
              <a:gd name="connsiteX1" fmla="*/ 749446 w 4496586"/>
              <a:gd name="connsiteY1" fmla="*/ 0 h 5267208"/>
              <a:gd name="connsiteX2" fmla="*/ 3747140 w 4496586"/>
              <a:gd name="connsiteY2" fmla="*/ 0 h 5267208"/>
              <a:gd name="connsiteX3" fmla="*/ 4496586 w 4496586"/>
              <a:gd name="connsiteY3" fmla="*/ 749446 h 5267208"/>
              <a:gd name="connsiteX4" fmla="*/ 4496586 w 4496586"/>
              <a:gd name="connsiteY4" fmla="*/ 4765235 h 5267208"/>
              <a:gd name="connsiteX5" fmla="*/ 0 w 4496586"/>
              <a:gd name="connsiteY5" fmla="*/ 4765235 h 5267208"/>
              <a:gd name="connsiteX6" fmla="*/ 0 w 4496586"/>
              <a:gd name="connsiteY6" fmla="*/ 749446 h 5267208"/>
              <a:gd name="connsiteX0" fmla="*/ 0 w 4496586"/>
              <a:gd name="connsiteY0" fmla="*/ 749446 h 5064805"/>
              <a:gd name="connsiteX1" fmla="*/ 749446 w 4496586"/>
              <a:gd name="connsiteY1" fmla="*/ 0 h 5064805"/>
              <a:gd name="connsiteX2" fmla="*/ 3747140 w 4496586"/>
              <a:gd name="connsiteY2" fmla="*/ 0 h 5064805"/>
              <a:gd name="connsiteX3" fmla="*/ 4496586 w 4496586"/>
              <a:gd name="connsiteY3" fmla="*/ 749446 h 5064805"/>
              <a:gd name="connsiteX4" fmla="*/ 4496586 w 4496586"/>
              <a:gd name="connsiteY4" fmla="*/ 4765235 h 5064805"/>
              <a:gd name="connsiteX5" fmla="*/ 0 w 4496586"/>
              <a:gd name="connsiteY5" fmla="*/ 4765235 h 5064805"/>
              <a:gd name="connsiteX6" fmla="*/ 0 w 4496586"/>
              <a:gd name="connsiteY6" fmla="*/ 749446 h 5064805"/>
              <a:gd name="connsiteX0" fmla="*/ 0 w 4496586"/>
              <a:gd name="connsiteY0" fmla="*/ 749446 h 4765235"/>
              <a:gd name="connsiteX1" fmla="*/ 749446 w 4496586"/>
              <a:gd name="connsiteY1" fmla="*/ 0 h 4765235"/>
              <a:gd name="connsiteX2" fmla="*/ 3747140 w 4496586"/>
              <a:gd name="connsiteY2" fmla="*/ 0 h 4765235"/>
              <a:gd name="connsiteX3" fmla="*/ 4496586 w 4496586"/>
              <a:gd name="connsiteY3" fmla="*/ 749446 h 4765235"/>
              <a:gd name="connsiteX4" fmla="*/ 4496586 w 4496586"/>
              <a:gd name="connsiteY4" fmla="*/ 4765235 h 4765235"/>
              <a:gd name="connsiteX5" fmla="*/ 0 w 4496586"/>
              <a:gd name="connsiteY5" fmla="*/ 4765235 h 4765235"/>
              <a:gd name="connsiteX6" fmla="*/ 0 w 4496586"/>
              <a:gd name="connsiteY6" fmla="*/ 749446 h 4765235"/>
              <a:gd name="connsiteX0" fmla="*/ 0 w 4496586"/>
              <a:gd name="connsiteY0" fmla="*/ 749446 h 4765235"/>
              <a:gd name="connsiteX1" fmla="*/ 749446 w 4496586"/>
              <a:gd name="connsiteY1" fmla="*/ 0 h 4765235"/>
              <a:gd name="connsiteX2" fmla="*/ 3747140 w 4496586"/>
              <a:gd name="connsiteY2" fmla="*/ 0 h 4765235"/>
              <a:gd name="connsiteX3" fmla="*/ 4496586 w 4496586"/>
              <a:gd name="connsiteY3" fmla="*/ 749446 h 4765235"/>
              <a:gd name="connsiteX4" fmla="*/ 4496586 w 4496586"/>
              <a:gd name="connsiteY4" fmla="*/ 4765235 h 4765235"/>
              <a:gd name="connsiteX5" fmla="*/ 0 w 4496586"/>
              <a:gd name="connsiteY5" fmla="*/ 2870448 h 4765235"/>
              <a:gd name="connsiteX6" fmla="*/ 0 w 4496586"/>
              <a:gd name="connsiteY6" fmla="*/ 749446 h 4765235"/>
              <a:gd name="connsiteX0" fmla="*/ 0 w 4496586"/>
              <a:gd name="connsiteY0" fmla="*/ 749446 h 2917581"/>
              <a:gd name="connsiteX1" fmla="*/ 749446 w 4496586"/>
              <a:gd name="connsiteY1" fmla="*/ 0 h 2917581"/>
              <a:gd name="connsiteX2" fmla="*/ 3747140 w 4496586"/>
              <a:gd name="connsiteY2" fmla="*/ 0 h 2917581"/>
              <a:gd name="connsiteX3" fmla="*/ 4496586 w 4496586"/>
              <a:gd name="connsiteY3" fmla="*/ 749446 h 2917581"/>
              <a:gd name="connsiteX4" fmla="*/ 4496586 w 4496586"/>
              <a:gd name="connsiteY4" fmla="*/ 2917581 h 2917581"/>
              <a:gd name="connsiteX5" fmla="*/ 0 w 4496586"/>
              <a:gd name="connsiteY5" fmla="*/ 2870448 h 2917581"/>
              <a:gd name="connsiteX6" fmla="*/ 0 w 4496586"/>
              <a:gd name="connsiteY6" fmla="*/ 749446 h 2917581"/>
              <a:gd name="connsiteX0" fmla="*/ 0 w 4496586"/>
              <a:gd name="connsiteY0" fmla="*/ 749446 h 2870448"/>
              <a:gd name="connsiteX1" fmla="*/ 749446 w 4496586"/>
              <a:gd name="connsiteY1" fmla="*/ 0 h 2870448"/>
              <a:gd name="connsiteX2" fmla="*/ 3747140 w 4496586"/>
              <a:gd name="connsiteY2" fmla="*/ 0 h 2870448"/>
              <a:gd name="connsiteX3" fmla="*/ 4496586 w 4496586"/>
              <a:gd name="connsiteY3" fmla="*/ 749446 h 2870448"/>
              <a:gd name="connsiteX4" fmla="*/ 4496586 w 4496586"/>
              <a:gd name="connsiteY4" fmla="*/ 2870447 h 2870448"/>
              <a:gd name="connsiteX5" fmla="*/ 0 w 4496586"/>
              <a:gd name="connsiteY5" fmla="*/ 2870448 h 2870448"/>
              <a:gd name="connsiteX6" fmla="*/ 0 w 4496586"/>
              <a:gd name="connsiteY6" fmla="*/ 749446 h 287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586" h="2870448">
                <a:moveTo>
                  <a:pt x="0" y="749446"/>
                </a:moveTo>
                <a:cubicBezTo>
                  <a:pt x="0" y="335538"/>
                  <a:pt x="335538" y="0"/>
                  <a:pt x="749446" y="0"/>
                </a:cubicBezTo>
                <a:lnTo>
                  <a:pt x="3747140" y="0"/>
                </a:lnTo>
                <a:cubicBezTo>
                  <a:pt x="4161048" y="0"/>
                  <a:pt x="4496586" y="335538"/>
                  <a:pt x="4496586" y="749446"/>
                </a:cubicBezTo>
                <a:lnTo>
                  <a:pt x="4496586" y="2870447"/>
                </a:lnTo>
                <a:lnTo>
                  <a:pt x="0" y="2870448"/>
                </a:lnTo>
                <a:lnTo>
                  <a:pt x="0" y="749446"/>
                </a:lnTo>
                <a:close/>
              </a:path>
            </a:pathLst>
          </a:custGeo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241300" ty="0" sx="40000" sy="4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>
              <a:latin typeface="Arial" panose="020B0604020202020204" pitchFamily="34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B4804E3-C452-DB5D-7472-1DA0D7B345E0}"/>
              </a:ext>
            </a:extLst>
          </p:cNvPr>
          <p:cNvSpPr/>
          <p:nvPr/>
        </p:nvSpPr>
        <p:spPr>
          <a:xfrm>
            <a:off x="6515493" y="671658"/>
            <a:ext cx="4496586" cy="2870448"/>
          </a:xfrm>
          <a:custGeom>
            <a:avLst/>
            <a:gdLst>
              <a:gd name="connsiteX0" fmla="*/ 0 w 4496586"/>
              <a:gd name="connsiteY0" fmla="*/ 749446 h 5514681"/>
              <a:gd name="connsiteX1" fmla="*/ 749446 w 4496586"/>
              <a:gd name="connsiteY1" fmla="*/ 0 h 5514681"/>
              <a:gd name="connsiteX2" fmla="*/ 3747140 w 4496586"/>
              <a:gd name="connsiteY2" fmla="*/ 0 h 5514681"/>
              <a:gd name="connsiteX3" fmla="*/ 4496586 w 4496586"/>
              <a:gd name="connsiteY3" fmla="*/ 749446 h 5514681"/>
              <a:gd name="connsiteX4" fmla="*/ 4496586 w 4496586"/>
              <a:gd name="connsiteY4" fmla="*/ 4765235 h 5514681"/>
              <a:gd name="connsiteX5" fmla="*/ 3747140 w 4496586"/>
              <a:gd name="connsiteY5" fmla="*/ 5514681 h 5514681"/>
              <a:gd name="connsiteX6" fmla="*/ 749446 w 4496586"/>
              <a:gd name="connsiteY6" fmla="*/ 5514681 h 5514681"/>
              <a:gd name="connsiteX7" fmla="*/ 0 w 4496586"/>
              <a:gd name="connsiteY7" fmla="*/ 4765235 h 5514681"/>
              <a:gd name="connsiteX8" fmla="*/ 0 w 4496586"/>
              <a:gd name="connsiteY8" fmla="*/ 749446 h 5514681"/>
              <a:gd name="connsiteX0" fmla="*/ 0 w 4496586"/>
              <a:gd name="connsiteY0" fmla="*/ 749446 h 5514681"/>
              <a:gd name="connsiteX1" fmla="*/ 749446 w 4496586"/>
              <a:gd name="connsiteY1" fmla="*/ 0 h 5514681"/>
              <a:gd name="connsiteX2" fmla="*/ 3747140 w 4496586"/>
              <a:gd name="connsiteY2" fmla="*/ 0 h 5514681"/>
              <a:gd name="connsiteX3" fmla="*/ 4496586 w 4496586"/>
              <a:gd name="connsiteY3" fmla="*/ 749446 h 5514681"/>
              <a:gd name="connsiteX4" fmla="*/ 4496586 w 4496586"/>
              <a:gd name="connsiteY4" fmla="*/ 4765235 h 5514681"/>
              <a:gd name="connsiteX5" fmla="*/ 3747140 w 4496586"/>
              <a:gd name="connsiteY5" fmla="*/ 5514681 h 5514681"/>
              <a:gd name="connsiteX6" fmla="*/ 0 w 4496586"/>
              <a:gd name="connsiteY6" fmla="*/ 4765235 h 5514681"/>
              <a:gd name="connsiteX7" fmla="*/ 0 w 4496586"/>
              <a:gd name="connsiteY7" fmla="*/ 749446 h 5514681"/>
              <a:gd name="connsiteX0" fmla="*/ 0 w 4496586"/>
              <a:gd name="connsiteY0" fmla="*/ 749446 h 5267208"/>
              <a:gd name="connsiteX1" fmla="*/ 749446 w 4496586"/>
              <a:gd name="connsiteY1" fmla="*/ 0 h 5267208"/>
              <a:gd name="connsiteX2" fmla="*/ 3747140 w 4496586"/>
              <a:gd name="connsiteY2" fmla="*/ 0 h 5267208"/>
              <a:gd name="connsiteX3" fmla="*/ 4496586 w 4496586"/>
              <a:gd name="connsiteY3" fmla="*/ 749446 h 5267208"/>
              <a:gd name="connsiteX4" fmla="*/ 4496586 w 4496586"/>
              <a:gd name="connsiteY4" fmla="*/ 4765235 h 5267208"/>
              <a:gd name="connsiteX5" fmla="*/ 0 w 4496586"/>
              <a:gd name="connsiteY5" fmla="*/ 4765235 h 5267208"/>
              <a:gd name="connsiteX6" fmla="*/ 0 w 4496586"/>
              <a:gd name="connsiteY6" fmla="*/ 749446 h 5267208"/>
              <a:gd name="connsiteX0" fmla="*/ 0 w 4496586"/>
              <a:gd name="connsiteY0" fmla="*/ 749446 h 5064805"/>
              <a:gd name="connsiteX1" fmla="*/ 749446 w 4496586"/>
              <a:gd name="connsiteY1" fmla="*/ 0 h 5064805"/>
              <a:gd name="connsiteX2" fmla="*/ 3747140 w 4496586"/>
              <a:gd name="connsiteY2" fmla="*/ 0 h 5064805"/>
              <a:gd name="connsiteX3" fmla="*/ 4496586 w 4496586"/>
              <a:gd name="connsiteY3" fmla="*/ 749446 h 5064805"/>
              <a:gd name="connsiteX4" fmla="*/ 4496586 w 4496586"/>
              <a:gd name="connsiteY4" fmla="*/ 4765235 h 5064805"/>
              <a:gd name="connsiteX5" fmla="*/ 0 w 4496586"/>
              <a:gd name="connsiteY5" fmla="*/ 4765235 h 5064805"/>
              <a:gd name="connsiteX6" fmla="*/ 0 w 4496586"/>
              <a:gd name="connsiteY6" fmla="*/ 749446 h 5064805"/>
              <a:gd name="connsiteX0" fmla="*/ 0 w 4496586"/>
              <a:gd name="connsiteY0" fmla="*/ 749446 h 4765235"/>
              <a:gd name="connsiteX1" fmla="*/ 749446 w 4496586"/>
              <a:gd name="connsiteY1" fmla="*/ 0 h 4765235"/>
              <a:gd name="connsiteX2" fmla="*/ 3747140 w 4496586"/>
              <a:gd name="connsiteY2" fmla="*/ 0 h 4765235"/>
              <a:gd name="connsiteX3" fmla="*/ 4496586 w 4496586"/>
              <a:gd name="connsiteY3" fmla="*/ 749446 h 4765235"/>
              <a:gd name="connsiteX4" fmla="*/ 4496586 w 4496586"/>
              <a:gd name="connsiteY4" fmla="*/ 4765235 h 4765235"/>
              <a:gd name="connsiteX5" fmla="*/ 0 w 4496586"/>
              <a:gd name="connsiteY5" fmla="*/ 4765235 h 4765235"/>
              <a:gd name="connsiteX6" fmla="*/ 0 w 4496586"/>
              <a:gd name="connsiteY6" fmla="*/ 749446 h 4765235"/>
              <a:gd name="connsiteX0" fmla="*/ 0 w 4496586"/>
              <a:gd name="connsiteY0" fmla="*/ 749446 h 4765235"/>
              <a:gd name="connsiteX1" fmla="*/ 749446 w 4496586"/>
              <a:gd name="connsiteY1" fmla="*/ 0 h 4765235"/>
              <a:gd name="connsiteX2" fmla="*/ 3747140 w 4496586"/>
              <a:gd name="connsiteY2" fmla="*/ 0 h 4765235"/>
              <a:gd name="connsiteX3" fmla="*/ 4496586 w 4496586"/>
              <a:gd name="connsiteY3" fmla="*/ 749446 h 4765235"/>
              <a:gd name="connsiteX4" fmla="*/ 4496586 w 4496586"/>
              <a:gd name="connsiteY4" fmla="*/ 4765235 h 4765235"/>
              <a:gd name="connsiteX5" fmla="*/ 0 w 4496586"/>
              <a:gd name="connsiteY5" fmla="*/ 2870448 h 4765235"/>
              <a:gd name="connsiteX6" fmla="*/ 0 w 4496586"/>
              <a:gd name="connsiteY6" fmla="*/ 749446 h 4765235"/>
              <a:gd name="connsiteX0" fmla="*/ 0 w 4496586"/>
              <a:gd name="connsiteY0" fmla="*/ 749446 h 2917581"/>
              <a:gd name="connsiteX1" fmla="*/ 749446 w 4496586"/>
              <a:gd name="connsiteY1" fmla="*/ 0 h 2917581"/>
              <a:gd name="connsiteX2" fmla="*/ 3747140 w 4496586"/>
              <a:gd name="connsiteY2" fmla="*/ 0 h 2917581"/>
              <a:gd name="connsiteX3" fmla="*/ 4496586 w 4496586"/>
              <a:gd name="connsiteY3" fmla="*/ 749446 h 2917581"/>
              <a:gd name="connsiteX4" fmla="*/ 4496586 w 4496586"/>
              <a:gd name="connsiteY4" fmla="*/ 2917581 h 2917581"/>
              <a:gd name="connsiteX5" fmla="*/ 0 w 4496586"/>
              <a:gd name="connsiteY5" fmla="*/ 2870448 h 2917581"/>
              <a:gd name="connsiteX6" fmla="*/ 0 w 4496586"/>
              <a:gd name="connsiteY6" fmla="*/ 749446 h 2917581"/>
              <a:gd name="connsiteX0" fmla="*/ 0 w 4496586"/>
              <a:gd name="connsiteY0" fmla="*/ 749446 h 2870448"/>
              <a:gd name="connsiteX1" fmla="*/ 749446 w 4496586"/>
              <a:gd name="connsiteY1" fmla="*/ 0 h 2870448"/>
              <a:gd name="connsiteX2" fmla="*/ 3747140 w 4496586"/>
              <a:gd name="connsiteY2" fmla="*/ 0 h 2870448"/>
              <a:gd name="connsiteX3" fmla="*/ 4496586 w 4496586"/>
              <a:gd name="connsiteY3" fmla="*/ 749446 h 2870448"/>
              <a:gd name="connsiteX4" fmla="*/ 4496586 w 4496586"/>
              <a:gd name="connsiteY4" fmla="*/ 2870447 h 2870448"/>
              <a:gd name="connsiteX5" fmla="*/ 0 w 4496586"/>
              <a:gd name="connsiteY5" fmla="*/ 2870448 h 2870448"/>
              <a:gd name="connsiteX6" fmla="*/ 0 w 4496586"/>
              <a:gd name="connsiteY6" fmla="*/ 749446 h 287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586" h="2870448">
                <a:moveTo>
                  <a:pt x="0" y="749446"/>
                </a:moveTo>
                <a:cubicBezTo>
                  <a:pt x="0" y="335538"/>
                  <a:pt x="335538" y="0"/>
                  <a:pt x="749446" y="0"/>
                </a:cubicBezTo>
                <a:lnTo>
                  <a:pt x="3747140" y="0"/>
                </a:lnTo>
                <a:cubicBezTo>
                  <a:pt x="4161048" y="0"/>
                  <a:pt x="4496586" y="335538"/>
                  <a:pt x="4496586" y="749446"/>
                </a:cubicBezTo>
                <a:lnTo>
                  <a:pt x="4496586" y="2870447"/>
                </a:lnTo>
                <a:lnTo>
                  <a:pt x="0" y="2870448"/>
                </a:lnTo>
                <a:lnTo>
                  <a:pt x="0" y="749446"/>
                </a:lnTo>
                <a:close/>
              </a:path>
            </a:pathLst>
          </a:custGeom>
          <a:blipFill dpi="0" rotWithShape="0">
            <a:blip r:embed="rId5"/>
            <a:srcRect/>
            <a:tile tx="24130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>
              <a:latin typeface="Arial" panose="020B0604020202020204" pitchFamily="34" charset="0"/>
            </a:endParaRPr>
          </a:p>
        </p:txBody>
      </p:sp>
      <p:pic>
        <p:nvPicPr>
          <p:cNvPr id="15" name="Grafik 22" descr="Ein Bild, das draußen, Himmel, Gras, Berg enthält.&#10;&#10;Automatisch generierte Beschreibung">
            <a:extLst>
              <a:ext uri="{FF2B5EF4-FFF2-40B4-BE49-F238E27FC236}">
                <a16:creationId xmlns:a16="http://schemas.microsoft.com/office/drawing/2014/main" id="{91321256-C929-9F59-2A7D-F7472BE191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911" y="278090"/>
            <a:ext cx="4496586" cy="3372440"/>
          </a:xfrm>
          <a:prstGeom prst="round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8D098-FAB5-14FA-6CEC-F98D9BBBB6AD}"/>
              </a:ext>
            </a:extLst>
          </p:cNvPr>
          <p:cNvSpPr/>
          <p:nvPr/>
        </p:nvSpPr>
        <p:spPr>
          <a:xfrm>
            <a:off x="1234911" y="3000081"/>
            <a:ext cx="4496586" cy="650449"/>
          </a:xfrm>
          <a:prstGeom prst="rect">
            <a:avLst/>
          </a:prstGeom>
          <a:solidFill>
            <a:srgbClr val="3841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/>
            <a:r>
              <a:rPr lang="de-AT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IUFRO-SPDC, Special Programme </a:t>
            </a:r>
            <a:r>
              <a:rPr lang="de-AT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de-AT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Development </a:t>
            </a:r>
            <a:r>
              <a:rPr lang="de-AT" sz="1800" b="1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de-AT" sz="1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Capacities</a:t>
            </a:r>
            <a:endParaRPr lang="en-AT" b="1" dirty="0">
              <a:latin typeface="Arial" panose="020B0604020202020204" pitchFamily="34" charset="0"/>
            </a:endParaRPr>
          </a:p>
        </p:txBody>
      </p:sp>
      <p:pic>
        <p:nvPicPr>
          <p:cNvPr id="13" name="Picture 2" descr="Image">
            <a:extLst>
              <a:ext uri="{FF2B5EF4-FFF2-40B4-BE49-F238E27FC236}">
                <a16:creationId xmlns:a16="http://schemas.microsoft.com/office/drawing/2014/main" id="{41DF6002-8834-5C92-0B4A-80387F3E2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5493" y="278090"/>
            <a:ext cx="4496586" cy="3264016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DBD6AC-B2D6-EDA3-E473-C01E8DA42243}"/>
              </a:ext>
            </a:extLst>
          </p:cNvPr>
          <p:cNvSpPr/>
          <p:nvPr/>
        </p:nvSpPr>
        <p:spPr>
          <a:xfrm>
            <a:off x="6515493" y="3000081"/>
            <a:ext cx="4496586" cy="650449"/>
          </a:xfrm>
          <a:prstGeom prst="rect">
            <a:avLst/>
          </a:prstGeom>
          <a:solidFill>
            <a:srgbClr val="A4A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/>
            <a:r>
              <a:rPr lang="de-AT" b="1" dirty="0" err="1">
                <a:latin typeface="Arial" panose="020B0604020202020204" pitchFamily="34" charset="0"/>
              </a:rPr>
              <a:t>IUFRO‘s</a:t>
            </a:r>
            <a:r>
              <a:rPr lang="de-AT" b="1" dirty="0">
                <a:latin typeface="Arial" panose="020B0604020202020204" pitchFamily="34" charset="0"/>
              </a:rPr>
              <a:t> Science-Policy Programme (</a:t>
            </a:r>
            <a:r>
              <a:rPr lang="de-AT" b="1" dirty="0" err="1">
                <a:latin typeface="Arial" panose="020B0604020202020204" pitchFamily="34" charset="0"/>
              </a:rPr>
              <a:t>SciPol</a:t>
            </a:r>
            <a:r>
              <a:rPr lang="de-AT" b="1" dirty="0">
                <a:latin typeface="Arial" panose="020B0604020202020204" pitchFamily="34" charset="0"/>
              </a:rPr>
              <a:t>)</a:t>
            </a:r>
            <a:endParaRPr lang="en-AT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784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417DB1EE38BC49B1A6A6CE8B7ADC06" ma:contentTypeVersion="18" ma:contentTypeDescription="Create a new document." ma:contentTypeScope="" ma:versionID="c994277e8f83a725a2cfefdd2b80ba28">
  <xsd:schema xmlns:xsd="http://www.w3.org/2001/XMLSchema" xmlns:xs="http://www.w3.org/2001/XMLSchema" xmlns:p="http://schemas.microsoft.com/office/2006/metadata/properties" xmlns:ns2="5a4a0859-fa28-4333-a22b-1ed54b04ea76" xmlns:ns3="72af43c1-e154-401b-b1dc-17c37afd8596" targetNamespace="http://schemas.microsoft.com/office/2006/metadata/properties" ma:root="true" ma:fieldsID="61a4341477046f0a51859147cad463b4" ns2:_="" ns3:_="">
    <xsd:import namespace="5a4a0859-fa28-4333-a22b-1ed54b04ea76"/>
    <xsd:import namespace="72af43c1-e154-401b-b1dc-17c37afd85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a0859-fa28-4333-a22b-1ed54b04ea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cc9f4f7-4aa3-4eae-a2ea-8ff332d18d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af43c1-e154-401b-b1dc-17c37afd859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3a16daad-adfb-43d8-bc40-a9bf32ae1719}" ma:internalName="TaxCatchAll" ma:showField="CatchAllData" ma:web="72af43c1-e154-401b-b1dc-17c37afd85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af43c1-e154-401b-b1dc-17c37afd8596" xsi:nil="true"/>
    <lcf76f155ced4ddcb4097134ff3c332f xmlns="5a4a0859-fa28-4333-a22b-1ed54b04ea76">
      <Terms xmlns="http://schemas.microsoft.com/office/infopath/2007/PartnerControls"/>
    </lcf76f155ced4ddcb4097134ff3c332f>
    <SharedWithUsers xmlns="72af43c1-e154-401b-b1dc-17c37afd8596">
      <UserInfo>
        <DisplayName>Brigitte Burger</DisplayName>
        <AccountId>14</AccountId>
        <AccountType/>
      </UserInfo>
      <UserInfo>
        <DisplayName>Gerda Wolfrum</DisplayName>
        <AccountId>19</AccountId>
        <AccountType/>
      </UserInfo>
      <UserInfo>
        <DisplayName>Janice Burns</DisplayName>
        <AccountId>15</AccountId>
        <AccountType/>
      </UserInfo>
      <UserInfo>
        <DisplayName>Jose Bolanos</DisplayName>
        <AccountId>39</AccountId>
        <AccountType/>
      </UserInfo>
      <UserInfo>
        <DisplayName>Eva-Maria Schimpf</DisplayName>
        <AccountId>18</AccountId>
        <AccountType/>
      </UserInfo>
      <UserInfo>
        <DisplayName>Veronika Juch</DisplayName>
        <AccountId>99</AccountId>
        <AccountType/>
      </UserInfo>
      <UserInfo>
        <DisplayName>Carola Egger</DisplayName>
        <AccountId>29</AccountId>
        <AccountType/>
      </UserInfo>
      <UserInfo>
        <DisplayName>Andre Purret</DisplayName>
        <AccountId>16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5F1C2B2-B0F7-47E6-92A0-F04B535C9C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893464-45EE-4A9C-9C79-090A00FB02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4a0859-fa28-4333-a22b-1ed54b04ea76"/>
    <ds:schemaRef ds:uri="72af43c1-e154-401b-b1dc-17c37afd85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FEC529-5517-466A-B606-EB1FCCFE8172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5a4a0859-fa28-4333-a22b-1ed54b04ea76"/>
    <ds:schemaRef ds:uri="http://www.w3.org/XML/1998/namespace"/>
    <ds:schemaRef ds:uri="http://purl.org/dc/terms/"/>
    <ds:schemaRef ds:uri="72af43c1-e154-401b-b1dc-17c37afd8596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Microsoft Office PowerPoint</Application>
  <PresentationFormat>Breitbild</PresentationFormat>
  <Paragraphs>116</Paragraphs>
  <Slides>14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System Font Regular</vt:lpstr>
      <vt:lpstr>Office Theme</vt:lpstr>
      <vt:lpstr>4_Office Theme</vt:lpstr>
      <vt:lpstr>PowerPoint-Präsentation</vt:lpstr>
      <vt:lpstr>Structure</vt:lpstr>
      <vt:lpstr>What is IUFRO?</vt:lpstr>
      <vt:lpstr>How does IUFRO work?</vt:lpstr>
      <vt:lpstr>Our President, Vice-Presidents &amp; CEO</vt:lpstr>
      <vt:lpstr>Network structure</vt:lpstr>
      <vt:lpstr>Divisions</vt:lpstr>
      <vt:lpstr>Task Forces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Bolanos</dc:creator>
  <cp:lastModifiedBy>Brigitte Burger</cp:lastModifiedBy>
  <cp:revision>56</cp:revision>
  <dcterms:created xsi:type="dcterms:W3CDTF">2023-09-29T07:32:54Z</dcterms:created>
  <dcterms:modified xsi:type="dcterms:W3CDTF">2024-09-25T10:10:38Z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0x010100A6417DB1EE38BC49B1A6A6CE8B7ADC06</vt:lpwstr>
  </property>
  <property fmtid="{D5CDD505-2E9C-101B-9397-08002B2CF9AE}" pid="3" name="MediaServiceImageTags">
    <vt:lpwstr/>
  </property>
</Properties>
</file>