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4"/>
  </p:sldMasterIdLst>
  <p:notesMasterIdLst>
    <p:notesMasterId r:id="rId18"/>
  </p:notesMasterIdLst>
  <p:sldIdLst>
    <p:sldId id="256" r:id="rId5"/>
    <p:sldId id="257" r:id="rId6"/>
    <p:sldId id="258" r:id="rId7"/>
    <p:sldId id="259" r:id="rId8"/>
    <p:sldId id="260" r:id="rId9"/>
    <p:sldId id="261" r:id="rId10"/>
    <p:sldId id="267" r:id="rId11"/>
    <p:sldId id="263" r:id="rId12"/>
    <p:sldId id="266" r:id="rId13"/>
    <p:sldId id="265" r:id="rId14"/>
    <p:sldId id="269" r:id="rId15"/>
    <p:sldId id="262" r:id="rId16"/>
    <p:sldId id="268" r:id="rId17"/>
  </p:sldIdLst>
  <p:sldSz cx="12192000" cy="6858000"/>
  <p:notesSz cx="6858000" cy="9144000"/>
  <p:embeddedFontLst>
    <p:embeddedFont>
      <p:font typeface="Neutrif Pro" pitchFamily="2" charset="77"/>
      <p:regular r:id="rId19"/>
    </p:embeddedFont>
    <p:embeddedFont>
      <p:font typeface="Neutrif Pro Bold" pitchFamily="2" charset="77"/>
      <p:bold r:id="rId20"/>
    </p:embeddedFont>
    <p:embeddedFont>
      <p:font typeface="Neutrif Pro DemiBold" pitchFamily="2" charset="77"/>
      <p:regular r:id="rId21"/>
      <p:bold r:id="rId22"/>
    </p:embeddedFont>
    <p:embeddedFont>
      <p:font typeface="Nolan" pitchFamily="2" charset="77"/>
      <p:regular r:id="rId23"/>
    </p:embeddedFont>
    <p:embeddedFont>
      <p:font typeface="Nolan Bold" pitchFamily="2" charset="77"/>
      <p:bold r:id="rId24"/>
    </p:embeddedFont>
    <p:embeddedFont>
      <p:font typeface="Nolan Medium" pitchFamily="2" charset="77"/>
      <p:regular r:id="rId25"/>
    </p:embeddedFont>
  </p:embeddedFontLst>
  <p:defaultTextStyle>
    <a:defPPr>
      <a:defRPr lang="en-A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6715AB2-8369-E166-0FC7-4D914CD05584}" name="Gerda Wolfrum" initials="GW" userId="S::wolfrum@iufro.org::7ca8144c-7dda-4eb3-a3af-d8c32a8dce1e" providerId="AD"/>
  <p188:author id="{012167BC-C1BB-DB50-27A2-553978739A38}" name="Jose Bolanos" initials="JB" userId="S::bolanos@iufro.org::cea815b5-9f82-4f2c-8896-efd48f0607f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889"/>
    <a:srgbClr val="384166"/>
    <a:srgbClr val="A4A55A"/>
    <a:srgbClr val="F0F8FC"/>
    <a:srgbClr val="5A8B7D"/>
    <a:srgbClr val="505D91"/>
    <a:srgbClr val="9251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192820-4D98-3945-BAAC-C0D24BA8D1CF}" v="12" dt="2024-04-10T10:25:33.68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56"/>
    <p:restoredTop sz="94830"/>
  </p:normalViewPr>
  <p:slideViewPr>
    <p:cSldViewPr snapToGrid="0">
      <p:cViewPr varScale="1">
        <p:scale>
          <a:sx n="117" d="100"/>
          <a:sy n="117" d="100"/>
        </p:scale>
        <p:origin x="14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rda Wolfrum" userId="7ca8144c-7dda-4eb3-a3af-d8c32a8dce1e" providerId="ADAL" clId="{F31F0783-524F-4020-9C9C-9D3B13D0A611}"/>
    <pc:docChg chg="">
      <pc:chgData name="Gerda Wolfrum" userId="7ca8144c-7dda-4eb3-a3af-d8c32a8dce1e" providerId="ADAL" clId="{F31F0783-524F-4020-9C9C-9D3B13D0A611}" dt="2023-10-11T07:55:04.847" v="10"/>
      <pc:docMkLst>
        <pc:docMk/>
      </pc:docMkLst>
      <pc:sldChg chg="addCm">
        <pc:chgData name="Gerda Wolfrum" userId="7ca8144c-7dda-4eb3-a3af-d8c32a8dce1e" providerId="ADAL" clId="{F31F0783-524F-4020-9C9C-9D3B13D0A611}" dt="2023-10-11T07:43:10.940" v="0"/>
        <pc:sldMkLst>
          <pc:docMk/>
          <pc:sldMk cId="211195972" sldId="25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erda Wolfrum" userId="7ca8144c-7dda-4eb3-a3af-d8c32a8dce1e" providerId="ADAL" clId="{F31F0783-524F-4020-9C9C-9D3B13D0A611}" dt="2023-10-11T07:43:10.940" v="0"/>
              <pc2:cmMkLst xmlns:pc2="http://schemas.microsoft.com/office/powerpoint/2019/9/main/command">
                <pc:docMk/>
                <pc:sldMk cId="211195972" sldId="256"/>
                <pc2:cmMk id="{3196A5A1-8A1B-431E-9D4B-599F4B403BC1}"/>
              </pc2:cmMkLst>
            </pc226:cmChg>
          </p:ext>
        </pc:extLst>
      </pc:sldChg>
      <pc:sldChg chg="addCm">
        <pc:chgData name="Gerda Wolfrum" userId="7ca8144c-7dda-4eb3-a3af-d8c32a8dce1e" providerId="ADAL" clId="{F31F0783-524F-4020-9C9C-9D3B13D0A611}" dt="2023-10-11T07:44:10.370" v="2"/>
        <pc:sldMkLst>
          <pc:docMk/>
          <pc:sldMk cId="1999032891" sldId="261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erda Wolfrum" userId="7ca8144c-7dda-4eb3-a3af-d8c32a8dce1e" providerId="ADAL" clId="{F31F0783-524F-4020-9C9C-9D3B13D0A611}" dt="2023-10-11T07:44:10.370" v="2"/>
              <pc2:cmMkLst xmlns:pc2="http://schemas.microsoft.com/office/powerpoint/2019/9/main/command">
                <pc:docMk/>
                <pc:sldMk cId="1999032891" sldId="261"/>
                <pc2:cmMk id="{8EF6C461-7342-45A8-B082-AB48AB8A1E2B}"/>
              </pc2:cmMkLst>
            </pc226:cmChg>
            <pc226:cmChg xmlns:pc226="http://schemas.microsoft.com/office/powerpoint/2022/06/main/command" chg="add">
              <pc226:chgData name="Gerda Wolfrum" userId="7ca8144c-7dda-4eb3-a3af-d8c32a8dce1e" providerId="ADAL" clId="{F31F0783-524F-4020-9C9C-9D3B13D0A611}" dt="2023-10-11T07:43:51.666" v="1"/>
              <pc2:cmMkLst xmlns:pc2="http://schemas.microsoft.com/office/powerpoint/2019/9/main/command">
                <pc:docMk/>
                <pc:sldMk cId="1999032891" sldId="261"/>
                <pc2:cmMk id="{1FE72BCF-D986-4D14-A862-D75B95D4A498}"/>
              </pc2:cmMkLst>
            </pc226:cmChg>
          </p:ext>
        </pc:extLst>
      </pc:sldChg>
      <pc:sldChg chg="addCm">
        <pc:chgData name="Gerda Wolfrum" userId="7ca8144c-7dda-4eb3-a3af-d8c32a8dce1e" providerId="ADAL" clId="{F31F0783-524F-4020-9C9C-9D3B13D0A611}" dt="2023-10-11T07:53:56.609" v="9"/>
        <pc:sldMkLst>
          <pc:docMk/>
          <pc:sldMk cId="2798746679" sldId="26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erda Wolfrum" userId="7ca8144c-7dda-4eb3-a3af-d8c32a8dce1e" providerId="ADAL" clId="{F31F0783-524F-4020-9C9C-9D3B13D0A611}" dt="2023-10-11T07:53:56.609" v="9"/>
              <pc2:cmMkLst xmlns:pc2="http://schemas.microsoft.com/office/powerpoint/2019/9/main/command">
                <pc:docMk/>
                <pc:sldMk cId="2798746679" sldId="262"/>
                <pc2:cmMk id="{89E4FCB2-1C22-42B5-8FC0-0C301595A3C1}"/>
              </pc2:cmMkLst>
            </pc226:cmChg>
          </p:ext>
        </pc:extLst>
      </pc:sldChg>
      <pc:sldChg chg="addCm">
        <pc:chgData name="Gerda Wolfrum" userId="7ca8144c-7dda-4eb3-a3af-d8c32a8dce1e" providerId="ADAL" clId="{F31F0783-524F-4020-9C9C-9D3B13D0A611}" dt="2023-10-11T07:47:06.896" v="4"/>
        <pc:sldMkLst>
          <pc:docMk/>
          <pc:sldMk cId="1683542363" sldId="26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erda Wolfrum" userId="7ca8144c-7dda-4eb3-a3af-d8c32a8dce1e" providerId="ADAL" clId="{F31F0783-524F-4020-9C9C-9D3B13D0A611}" dt="2023-10-11T07:47:06.896" v="4"/>
              <pc2:cmMkLst xmlns:pc2="http://schemas.microsoft.com/office/powerpoint/2019/9/main/command">
                <pc:docMk/>
                <pc:sldMk cId="1683542363" sldId="263"/>
                <pc2:cmMk id="{06C07605-8516-4CBF-845C-E33F0DBA96E5}"/>
              </pc2:cmMkLst>
            </pc226:cmChg>
          </p:ext>
        </pc:extLst>
      </pc:sldChg>
      <pc:sldChg chg="addCm">
        <pc:chgData name="Gerda Wolfrum" userId="7ca8144c-7dda-4eb3-a3af-d8c32a8dce1e" providerId="ADAL" clId="{F31F0783-524F-4020-9C9C-9D3B13D0A611}" dt="2023-10-11T07:49:41.160" v="7"/>
        <pc:sldMkLst>
          <pc:docMk/>
          <pc:sldMk cId="2428576367" sldId="26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erda Wolfrum" userId="7ca8144c-7dda-4eb3-a3af-d8c32a8dce1e" providerId="ADAL" clId="{F31F0783-524F-4020-9C9C-9D3B13D0A611}" dt="2023-10-11T07:49:41.160" v="7"/>
              <pc2:cmMkLst xmlns:pc2="http://schemas.microsoft.com/office/powerpoint/2019/9/main/command">
                <pc:docMk/>
                <pc:sldMk cId="2428576367" sldId="265"/>
                <pc2:cmMk id="{6EB9EB72-EFCA-469E-AE6E-7F9F26C2F72D}"/>
              </pc2:cmMkLst>
            </pc226:cmChg>
          </p:ext>
        </pc:extLst>
      </pc:sldChg>
      <pc:sldChg chg="addCm">
        <pc:chgData name="Gerda Wolfrum" userId="7ca8144c-7dda-4eb3-a3af-d8c32a8dce1e" providerId="ADAL" clId="{F31F0783-524F-4020-9C9C-9D3B13D0A611}" dt="2023-10-11T07:48:18.615" v="6"/>
        <pc:sldMkLst>
          <pc:docMk/>
          <pc:sldMk cId="2828758291" sldId="26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erda Wolfrum" userId="7ca8144c-7dda-4eb3-a3af-d8c32a8dce1e" providerId="ADAL" clId="{F31F0783-524F-4020-9C9C-9D3B13D0A611}" dt="2023-10-11T07:48:18.615" v="6"/>
              <pc2:cmMkLst xmlns:pc2="http://schemas.microsoft.com/office/powerpoint/2019/9/main/command">
                <pc:docMk/>
                <pc:sldMk cId="2828758291" sldId="266"/>
                <pc2:cmMk id="{E188C0D5-0DBB-4C01-BECC-3120F6DB78C2}"/>
              </pc2:cmMkLst>
            </pc226:cmChg>
            <pc226:cmChg xmlns:pc226="http://schemas.microsoft.com/office/powerpoint/2022/06/main/command" chg="add">
              <pc226:chgData name="Gerda Wolfrum" userId="7ca8144c-7dda-4eb3-a3af-d8c32a8dce1e" providerId="ADAL" clId="{F31F0783-524F-4020-9C9C-9D3B13D0A611}" dt="2023-10-11T07:47:50.054" v="5"/>
              <pc2:cmMkLst xmlns:pc2="http://schemas.microsoft.com/office/powerpoint/2019/9/main/command">
                <pc:docMk/>
                <pc:sldMk cId="2828758291" sldId="266"/>
                <pc2:cmMk id="{1F1CE4F4-6C0D-4A62-8EAA-AA77AE4371E8}"/>
              </pc2:cmMkLst>
            </pc226:cmChg>
          </p:ext>
        </pc:extLst>
      </pc:sldChg>
      <pc:sldChg chg="addCm">
        <pc:chgData name="Gerda Wolfrum" userId="7ca8144c-7dda-4eb3-a3af-d8c32a8dce1e" providerId="ADAL" clId="{F31F0783-524F-4020-9C9C-9D3B13D0A611}" dt="2023-10-11T07:44:51.863" v="3"/>
        <pc:sldMkLst>
          <pc:docMk/>
          <pc:sldMk cId="1895678454" sldId="26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erda Wolfrum" userId="7ca8144c-7dda-4eb3-a3af-d8c32a8dce1e" providerId="ADAL" clId="{F31F0783-524F-4020-9C9C-9D3B13D0A611}" dt="2023-10-11T07:44:51.863" v="3"/>
              <pc2:cmMkLst xmlns:pc2="http://schemas.microsoft.com/office/powerpoint/2019/9/main/command">
                <pc:docMk/>
                <pc:sldMk cId="1895678454" sldId="267"/>
                <pc2:cmMk id="{A5BBA9B7-2444-4DAD-BC59-9AF7CE1C24EC}"/>
              </pc2:cmMkLst>
            </pc226:cmChg>
          </p:ext>
        </pc:extLst>
      </pc:sldChg>
      <pc:sldChg chg="addCm">
        <pc:chgData name="Gerda Wolfrum" userId="7ca8144c-7dda-4eb3-a3af-d8c32a8dce1e" providerId="ADAL" clId="{F31F0783-524F-4020-9C9C-9D3B13D0A611}" dt="2023-10-11T07:55:04.847" v="10"/>
        <pc:sldMkLst>
          <pc:docMk/>
          <pc:sldMk cId="2526037379" sldId="26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erda Wolfrum" userId="7ca8144c-7dda-4eb3-a3af-d8c32a8dce1e" providerId="ADAL" clId="{F31F0783-524F-4020-9C9C-9D3B13D0A611}" dt="2023-10-11T07:55:04.847" v="10"/>
              <pc2:cmMkLst xmlns:pc2="http://schemas.microsoft.com/office/powerpoint/2019/9/main/command">
                <pc:docMk/>
                <pc:sldMk cId="2526037379" sldId="268"/>
                <pc2:cmMk id="{8D564CAB-8D38-460A-883A-37712430683B}"/>
              </pc2:cmMkLst>
            </pc226:cmChg>
          </p:ext>
        </pc:extLst>
      </pc:sldChg>
      <pc:sldChg chg="addCm">
        <pc:chgData name="Gerda Wolfrum" userId="7ca8144c-7dda-4eb3-a3af-d8c32a8dce1e" providerId="ADAL" clId="{F31F0783-524F-4020-9C9C-9D3B13D0A611}" dt="2023-10-11T07:52:28.011" v="8"/>
        <pc:sldMkLst>
          <pc:docMk/>
          <pc:sldMk cId="2475025837" sldId="26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Gerda Wolfrum" userId="7ca8144c-7dda-4eb3-a3af-d8c32a8dce1e" providerId="ADAL" clId="{F31F0783-524F-4020-9C9C-9D3B13D0A611}" dt="2023-10-11T07:52:28.011" v="8"/>
              <pc2:cmMkLst xmlns:pc2="http://schemas.microsoft.com/office/powerpoint/2019/9/main/command">
                <pc:docMk/>
                <pc:sldMk cId="2475025837" sldId="269"/>
                <pc2:cmMk id="{B3D2FED1-5E8C-424A-A4E8-54BF8F6F09D9}"/>
              </pc2:cmMkLst>
            </pc226:cmChg>
          </p:ext>
        </pc:extLst>
      </pc:sldChg>
    </pc:docChg>
  </pc:docChgLst>
  <pc:docChgLst>
    <pc:chgData name="Jose Bolanos" userId="cea815b5-9f82-4f2c-8896-efd48f0607fa" providerId="ADAL" clId="{5DA4257E-1003-2045-939F-F5955A8AB7A6}"/>
    <pc:docChg chg="undo custSel modSld">
      <pc:chgData name="Jose Bolanos" userId="cea815b5-9f82-4f2c-8896-efd48f0607fa" providerId="ADAL" clId="{5DA4257E-1003-2045-939F-F5955A8AB7A6}" dt="2023-10-11T13:23:45.821" v="117" actId="20577"/>
      <pc:docMkLst>
        <pc:docMk/>
      </pc:docMkLst>
      <pc:sldChg chg="addSp delSp modSp mod">
        <pc:chgData name="Jose Bolanos" userId="cea815b5-9f82-4f2c-8896-efd48f0607fa" providerId="ADAL" clId="{5DA4257E-1003-2045-939F-F5955A8AB7A6}" dt="2023-10-11T13:08:42.499" v="34" actId="1038"/>
        <pc:sldMkLst>
          <pc:docMk/>
          <pc:sldMk cId="211195972" sldId="256"/>
        </pc:sldMkLst>
        <pc:spChg chg="mod topLvl">
          <ac:chgData name="Jose Bolanos" userId="cea815b5-9f82-4f2c-8896-efd48f0607fa" providerId="ADAL" clId="{5DA4257E-1003-2045-939F-F5955A8AB7A6}" dt="2023-10-11T13:02:21.129" v="25" actId="1038"/>
          <ac:spMkLst>
            <pc:docMk/>
            <pc:sldMk cId="211195972" sldId="256"/>
            <ac:spMk id="15" creationId="{9090E6BA-94FC-74D7-3056-AAEB5ADB0819}"/>
          </ac:spMkLst>
        </pc:spChg>
        <pc:grpChg chg="del">
          <ac:chgData name="Jose Bolanos" userId="cea815b5-9f82-4f2c-8896-efd48f0607fa" providerId="ADAL" clId="{5DA4257E-1003-2045-939F-F5955A8AB7A6}" dt="2023-10-11T12:26:29.217" v="0" actId="165"/>
          <ac:grpSpMkLst>
            <pc:docMk/>
            <pc:sldMk cId="211195972" sldId="256"/>
            <ac:grpSpMk id="16" creationId="{6425CC9D-F152-29A2-AA7C-97E13532C6BB}"/>
          </ac:grpSpMkLst>
        </pc:grpChg>
        <pc:picChg chg="add del mod">
          <ac:chgData name="Jose Bolanos" userId="cea815b5-9f82-4f2c-8896-efd48f0607fa" providerId="ADAL" clId="{5DA4257E-1003-2045-939F-F5955A8AB7A6}" dt="2023-10-11T13:08:42.499" v="34" actId="1038"/>
          <ac:picMkLst>
            <pc:docMk/>
            <pc:sldMk cId="211195972" sldId="256"/>
            <ac:picMk id="3" creationId="{B26963F3-BF21-383C-1871-1B6FCAED03F2}"/>
          </ac:picMkLst>
        </pc:picChg>
        <pc:picChg chg="del mod topLvl">
          <ac:chgData name="Jose Bolanos" userId="cea815b5-9f82-4f2c-8896-efd48f0607fa" providerId="ADAL" clId="{5DA4257E-1003-2045-939F-F5955A8AB7A6}" dt="2023-10-11T13:02:11.180" v="9" actId="478"/>
          <ac:picMkLst>
            <pc:docMk/>
            <pc:sldMk cId="211195972" sldId="256"/>
            <ac:picMk id="14" creationId="{2B45DEA1-826B-4E68-AB2C-522201990A89}"/>
          </ac:picMkLst>
        </pc:picChg>
      </pc:sldChg>
      <pc:sldChg chg="modSp mod modCm">
        <pc:chgData name="Jose Bolanos" userId="cea815b5-9f82-4f2c-8896-efd48f0607fa" providerId="ADAL" clId="{5DA4257E-1003-2045-939F-F5955A8AB7A6}" dt="2023-10-11T13:23:45.821" v="117" actId="20577"/>
        <pc:sldMkLst>
          <pc:docMk/>
          <pc:sldMk cId="1999032891" sldId="261"/>
        </pc:sldMkLst>
        <pc:spChg chg="mod">
          <ac:chgData name="Jose Bolanos" userId="cea815b5-9f82-4f2c-8896-efd48f0607fa" providerId="ADAL" clId="{5DA4257E-1003-2045-939F-F5955A8AB7A6}" dt="2023-10-11T13:13:01.194" v="47" actId="20577"/>
          <ac:spMkLst>
            <pc:docMk/>
            <pc:sldMk cId="1999032891" sldId="261"/>
            <ac:spMk id="15" creationId="{7EEFE138-9676-EC2A-B0C1-28AC8FAD6069}"/>
          </ac:spMkLst>
        </pc:spChg>
        <pc:spChg chg="mod">
          <ac:chgData name="Jose Bolanos" userId="cea815b5-9f82-4f2c-8896-efd48f0607fa" providerId="ADAL" clId="{5DA4257E-1003-2045-939F-F5955A8AB7A6}" dt="2023-10-11T13:23:14.778" v="111" actId="108"/>
          <ac:spMkLst>
            <pc:docMk/>
            <pc:sldMk cId="1999032891" sldId="261"/>
            <ac:spMk id="16" creationId="{58CB6961-CA33-3AE7-00B4-72C09851C333}"/>
          </ac:spMkLst>
        </pc:spChg>
        <pc:spChg chg="mod">
          <ac:chgData name="Jose Bolanos" userId="cea815b5-9f82-4f2c-8896-efd48f0607fa" providerId="ADAL" clId="{5DA4257E-1003-2045-939F-F5955A8AB7A6}" dt="2023-10-11T13:23:18.626" v="112" actId="108"/>
          <ac:spMkLst>
            <pc:docMk/>
            <pc:sldMk cId="1999032891" sldId="261"/>
            <ac:spMk id="17" creationId="{BBA75B50-6F7B-D7D6-59A7-B5FCEA8FF1A5}"/>
          </ac:spMkLst>
        </pc:spChg>
        <pc:spChg chg="mod">
          <ac:chgData name="Jose Bolanos" userId="cea815b5-9f82-4f2c-8896-efd48f0607fa" providerId="ADAL" clId="{5DA4257E-1003-2045-939F-F5955A8AB7A6}" dt="2023-10-11T13:23:45.821" v="117" actId="20577"/>
          <ac:spMkLst>
            <pc:docMk/>
            <pc:sldMk cId="1999032891" sldId="261"/>
            <ac:spMk id="18" creationId="{8336BC27-6F1C-9B8E-F74E-D0902DE123FA}"/>
          </ac:spMkLst>
        </pc:spChg>
        <pc:grpChg chg="mod">
          <ac:chgData name="Jose Bolanos" userId="cea815b5-9f82-4f2c-8896-efd48f0607fa" providerId="ADAL" clId="{5DA4257E-1003-2045-939F-F5955A8AB7A6}" dt="2023-10-11T13:23:09.141" v="110" actId="14100"/>
          <ac:grpSpMkLst>
            <pc:docMk/>
            <pc:sldMk cId="1999032891" sldId="261"/>
            <ac:grpSpMk id="20" creationId="{B0113042-CC5B-F46B-EB78-C62E9340293F}"/>
          </ac:grpSpMkLst>
        </pc:grp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Jose Bolanos" userId="cea815b5-9f82-4f2c-8896-efd48f0607fa" providerId="ADAL" clId="{5DA4257E-1003-2045-939F-F5955A8AB7A6}" dt="2023-10-11T13:12:18.114" v="35"/>
              <pc2:cmMkLst xmlns:pc2="http://schemas.microsoft.com/office/powerpoint/2019/9/main/command">
                <pc:docMk/>
                <pc:sldMk cId="1999032891" sldId="261"/>
                <pc2:cmMk id="{8EF6C461-7342-45A8-B082-AB48AB8A1E2B}"/>
              </pc2:cmMkLst>
              <pc226:cmRplyChg chg="add">
                <pc226:chgData name="Jose Bolanos" userId="cea815b5-9f82-4f2c-8896-efd48f0607fa" providerId="ADAL" clId="{5DA4257E-1003-2045-939F-F5955A8AB7A6}" dt="2023-10-11T13:12:18.114" v="35"/>
                <pc2:cmRplyMkLst xmlns:pc2="http://schemas.microsoft.com/office/powerpoint/2019/9/main/command">
                  <pc:docMk/>
                  <pc:sldMk cId="1999032891" sldId="261"/>
                  <pc2:cmMk id="{8EF6C461-7342-45A8-B082-AB48AB8A1E2B}"/>
                  <pc2:cmRplyMk id="{73549368-E3AC-3C44-A3B1-19979EB91F14}"/>
                </pc2:cmRplyMkLst>
              </pc226:cmRplyChg>
            </pc226:cmChg>
          </p:ext>
        </pc:extLst>
      </pc:sldChg>
      <pc:sldChg chg="modSp mod">
        <pc:chgData name="Jose Bolanos" userId="cea815b5-9f82-4f2c-8896-efd48f0607fa" providerId="ADAL" clId="{5DA4257E-1003-2045-939F-F5955A8AB7A6}" dt="2023-10-11T13:21:05.289" v="76" actId="12"/>
        <pc:sldMkLst>
          <pc:docMk/>
          <pc:sldMk cId="2798746679" sldId="262"/>
        </pc:sldMkLst>
        <pc:spChg chg="mod">
          <ac:chgData name="Jose Bolanos" userId="cea815b5-9f82-4f2c-8896-efd48f0607fa" providerId="ADAL" clId="{5DA4257E-1003-2045-939F-F5955A8AB7A6}" dt="2023-10-11T13:21:05.289" v="76" actId="12"/>
          <ac:spMkLst>
            <pc:docMk/>
            <pc:sldMk cId="2798746679" sldId="262"/>
            <ac:spMk id="3" creationId="{52E33ADD-5E8F-D209-7545-84643E52E3D6}"/>
          </ac:spMkLst>
        </pc:spChg>
      </pc:sldChg>
      <pc:sldChg chg="modCm">
        <pc:chgData name="Jose Bolanos" userId="cea815b5-9f82-4f2c-8896-efd48f0607fa" providerId="ADAL" clId="{5DA4257E-1003-2045-939F-F5955A8AB7A6}" dt="2023-10-11T13:15:11.301" v="55"/>
        <pc:sldMkLst>
          <pc:docMk/>
          <pc:sldMk cId="1683542363" sldId="26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Jose Bolanos" userId="cea815b5-9f82-4f2c-8896-efd48f0607fa" providerId="ADAL" clId="{5DA4257E-1003-2045-939F-F5955A8AB7A6}" dt="2023-10-11T13:15:11.301" v="55"/>
              <pc2:cmMkLst xmlns:pc2="http://schemas.microsoft.com/office/powerpoint/2019/9/main/command">
                <pc:docMk/>
                <pc:sldMk cId="1683542363" sldId="263"/>
                <pc2:cmMk id="{06C07605-8516-4CBF-845C-E33F0DBA96E5}"/>
              </pc2:cmMkLst>
              <pc226:cmRplyChg chg="add">
                <pc226:chgData name="Jose Bolanos" userId="cea815b5-9f82-4f2c-8896-efd48f0607fa" providerId="ADAL" clId="{5DA4257E-1003-2045-939F-F5955A8AB7A6}" dt="2023-10-11T13:15:11.301" v="55"/>
                <pc2:cmRplyMkLst xmlns:pc2="http://schemas.microsoft.com/office/powerpoint/2019/9/main/command">
                  <pc:docMk/>
                  <pc:sldMk cId="1683542363" sldId="263"/>
                  <pc2:cmMk id="{06C07605-8516-4CBF-845C-E33F0DBA96E5}"/>
                  <pc2:cmRplyMk id="{55BEECAE-F67E-2241-BB36-04D40E7F9876}"/>
                </pc2:cmRplyMkLst>
              </pc226:cmRplyChg>
            </pc226:cmChg>
          </p:ext>
        </pc:extLst>
      </pc:sldChg>
      <pc:sldChg chg="modSp mod modCm">
        <pc:chgData name="Jose Bolanos" userId="cea815b5-9f82-4f2c-8896-efd48f0607fa" providerId="ADAL" clId="{5DA4257E-1003-2045-939F-F5955A8AB7A6}" dt="2023-10-11T13:18:50.936" v="68"/>
        <pc:sldMkLst>
          <pc:docMk/>
          <pc:sldMk cId="2428576367" sldId="265"/>
        </pc:sldMkLst>
        <pc:spChg chg="mod">
          <ac:chgData name="Jose Bolanos" userId="cea815b5-9f82-4f2c-8896-efd48f0607fa" providerId="ADAL" clId="{5DA4257E-1003-2045-939F-F5955A8AB7A6}" dt="2023-10-11T13:17:13.264" v="67" actId="20577"/>
          <ac:spMkLst>
            <pc:docMk/>
            <pc:sldMk cId="2428576367" sldId="265"/>
            <ac:spMk id="3" creationId="{E4E44721-1EF3-EA53-E057-EC1B050A6E8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Jose Bolanos" userId="cea815b5-9f82-4f2c-8896-efd48f0607fa" providerId="ADAL" clId="{5DA4257E-1003-2045-939F-F5955A8AB7A6}" dt="2023-10-11T13:18:50.936" v="68"/>
              <pc2:cmMkLst xmlns:pc2="http://schemas.microsoft.com/office/powerpoint/2019/9/main/command">
                <pc:docMk/>
                <pc:sldMk cId="2428576367" sldId="265"/>
                <pc2:cmMk id="{6EB9EB72-EFCA-469E-AE6E-7F9F26C2F72D}"/>
              </pc2:cmMkLst>
              <pc226:cmRplyChg chg="add">
                <pc226:chgData name="Jose Bolanos" userId="cea815b5-9f82-4f2c-8896-efd48f0607fa" providerId="ADAL" clId="{5DA4257E-1003-2045-939F-F5955A8AB7A6}" dt="2023-10-11T13:18:50.936" v="68"/>
                <pc2:cmRplyMkLst xmlns:pc2="http://schemas.microsoft.com/office/powerpoint/2019/9/main/command">
                  <pc:docMk/>
                  <pc:sldMk cId="2428576367" sldId="265"/>
                  <pc2:cmMk id="{6EB9EB72-EFCA-469E-AE6E-7F9F26C2F72D}"/>
                  <pc2:cmRplyMk id="{E9EBF86B-1730-B047-A24A-C3AEBE3DEC60}"/>
                </pc2:cmRplyMkLst>
              </pc226:cmRplyChg>
            </pc226:cmChg>
          </p:ext>
        </pc:extLst>
      </pc:sldChg>
      <pc:sldChg chg="modSp mod modCm">
        <pc:chgData name="Jose Bolanos" userId="cea815b5-9f82-4f2c-8896-efd48f0607fa" providerId="ADAL" clId="{5DA4257E-1003-2045-939F-F5955A8AB7A6}" dt="2023-10-11T13:16:57.913" v="58"/>
        <pc:sldMkLst>
          <pc:docMk/>
          <pc:sldMk cId="2828758291" sldId="266"/>
        </pc:sldMkLst>
        <pc:spChg chg="mod">
          <ac:chgData name="Jose Bolanos" userId="cea815b5-9f82-4f2c-8896-efd48f0607fa" providerId="ADAL" clId="{5DA4257E-1003-2045-939F-F5955A8AB7A6}" dt="2023-10-11T13:15:52.930" v="56" actId="108"/>
          <ac:spMkLst>
            <pc:docMk/>
            <pc:sldMk cId="2828758291" sldId="266"/>
            <ac:spMk id="15" creationId="{8FE5B171-DC2C-5475-EEAE-EA3B53931FA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ose Bolanos" userId="cea815b5-9f82-4f2c-8896-efd48f0607fa" providerId="ADAL" clId="{5DA4257E-1003-2045-939F-F5955A8AB7A6}" dt="2023-10-11T13:16:57.913" v="58"/>
              <pc2:cmMkLst xmlns:pc2="http://schemas.microsoft.com/office/powerpoint/2019/9/main/command">
                <pc:docMk/>
                <pc:sldMk cId="2828758291" sldId="266"/>
                <pc2:cmMk id="{E188C0D5-0DBB-4C01-BECC-3120F6DB78C2}"/>
              </pc2:cmMkLst>
            </pc226:cmChg>
            <pc226:cmChg xmlns:pc226="http://schemas.microsoft.com/office/powerpoint/2022/06/main/command" chg="">
              <pc226:chgData name="Jose Bolanos" userId="cea815b5-9f82-4f2c-8896-efd48f0607fa" providerId="ADAL" clId="{5DA4257E-1003-2045-939F-F5955A8AB7A6}" dt="2023-10-11T13:16:52.014" v="57"/>
              <pc2:cmMkLst xmlns:pc2="http://schemas.microsoft.com/office/powerpoint/2019/9/main/command">
                <pc:docMk/>
                <pc:sldMk cId="2828758291" sldId="266"/>
                <pc2:cmMk id="{1F1CE4F4-6C0D-4A62-8EAA-AA77AE4371E8}"/>
              </pc2:cmMkLst>
              <pc226:cmRplyChg chg="add">
                <pc226:chgData name="Jose Bolanos" userId="cea815b5-9f82-4f2c-8896-efd48f0607fa" providerId="ADAL" clId="{5DA4257E-1003-2045-939F-F5955A8AB7A6}" dt="2023-10-11T13:16:52.014" v="57"/>
                <pc2:cmRplyMkLst xmlns:pc2="http://schemas.microsoft.com/office/powerpoint/2019/9/main/command">
                  <pc:docMk/>
                  <pc:sldMk cId="2828758291" sldId="266"/>
                  <pc2:cmMk id="{1F1CE4F4-6C0D-4A62-8EAA-AA77AE4371E8}"/>
                  <pc2:cmRplyMk id="{411A4FBD-92A8-FB41-894F-08326067F27C}"/>
                </pc2:cmRplyMkLst>
              </pc226:cmRplyChg>
            </pc226:cmChg>
          </p:ext>
        </pc:extLst>
      </pc:sldChg>
      <pc:sldChg chg="modSp mod modCm">
        <pc:chgData name="Jose Bolanos" userId="cea815b5-9f82-4f2c-8896-efd48f0607fa" providerId="ADAL" clId="{5DA4257E-1003-2045-939F-F5955A8AB7A6}" dt="2023-10-11T13:14:11.295" v="54"/>
        <pc:sldMkLst>
          <pc:docMk/>
          <pc:sldMk cId="1895678454" sldId="267"/>
        </pc:sldMkLst>
        <pc:spChg chg="mod">
          <ac:chgData name="Jose Bolanos" userId="cea815b5-9f82-4f2c-8896-efd48f0607fa" providerId="ADAL" clId="{5DA4257E-1003-2045-939F-F5955A8AB7A6}" dt="2023-10-11T13:13:59.109" v="52" actId="207"/>
          <ac:spMkLst>
            <pc:docMk/>
            <pc:sldMk cId="1895678454" sldId="267"/>
            <ac:spMk id="6" creationId="{EB242BC1-0749-748E-75D6-24FA3C79982F}"/>
          </ac:spMkLst>
        </pc:spChg>
        <pc:spChg chg="mod">
          <ac:chgData name="Jose Bolanos" userId="cea815b5-9f82-4f2c-8896-efd48f0607fa" providerId="ADAL" clId="{5DA4257E-1003-2045-939F-F5955A8AB7A6}" dt="2023-10-11T13:14:02.727" v="53" actId="207"/>
          <ac:spMkLst>
            <pc:docMk/>
            <pc:sldMk cId="1895678454" sldId="267"/>
            <ac:spMk id="9" creationId="{CDDFC6BF-9067-2348-96C7-EE355540C30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ose Bolanos" userId="cea815b5-9f82-4f2c-8896-efd48f0607fa" providerId="ADAL" clId="{5DA4257E-1003-2045-939F-F5955A8AB7A6}" dt="2023-10-11T13:14:11.295" v="54"/>
              <pc2:cmMkLst xmlns:pc2="http://schemas.microsoft.com/office/powerpoint/2019/9/main/command">
                <pc:docMk/>
                <pc:sldMk cId="1895678454" sldId="267"/>
                <pc2:cmMk id="{A5BBA9B7-2444-4DAD-BC59-9AF7CE1C24EC}"/>
              </pc2:cmMkLst>
            </pc226:cmChg>
          </p:ext>
        </pc:extLst>
      </pc:sldChg>
      <pc:sldChg chg="addSp delSp modSp mod">
        <pc:chgData name="Jose Bolanos" userId="cea815b5-9f82-4f2c-8896-efd48f0607fa" providerId="ADAL" clId="{5DA4257E-1003-2045-939F-F5955A8AB7A6}" dt="2023-10-11T13:22:25.403" v="108" actId="1038"/>
        <pc:sldMkLst>
          <pc:docMk/>
          <pc:sldMk cId="2526037379" sldId="268"/>
        </pc:sldMkLst>
        <pc:spChg chg="mod">
          <ac:chgData name="Jose Bolanos" userId="cea815b5-9f82-4f2c-8896-efd48f0607fa" providerId="ADAL" clId="{5DA4257E-1003-2045-939F-F5955A8AB7A6}" dt="2023-10-11T13:21:30.849" v="98" actId="113"/>
          <ac:spMkLst>
            <pc:docMk/>
            <pc:sldMk cId="2526037379" sldId="268"/>
            <ac:spMk id="2" creationId="{B864AE73-F671-54B7-870B-BA6D4324EBA5}"/>
          </ac:spMkLst>
        </pc:spChg>
        <pc:spChg chg="mod">
          <ac:chgData name="Jose Bolanos" userId="cea815b5-9f82-4f2c-8896-efd48f0607fa" providerId="ADAL" clId="{5DA4257E-1003-2045-939F-F5955A8AB7A6}" dt="2023-10-11T13:22:25.403" v="108" actId="1038"/>
          <ac:spMkLst>
            <pc:docMk/>
            <pc:sldMk cId="2526037379" sldId="268"/>
            <ac:spMk id="15" creationId="{9090E6BA-94FC-74D7-3056-AAEB5ADB0819}"/>
          </ac:spMkLst>
        </pc:spChg>
        <pc:grpChg chg="mod">
          <ac:chgData name="Jose Bolanos" userId="cea815b5-9f82-4f2c-8896-efd48f0607fa" providerId="ADAL" clId="{5DA4257E-1003-2045-939F-F5955A8AB7A6}" dt="2023-10-11T13:22:25.403" v="108" actId="1038"/>
          <ac:grpSpMkLst>
            <pc:docMk/>
            <pc:sldMk cId="2526037379" sldId="268"/>
            <ac:grpSpMk id="16" creationId="{6425CC9D-F152-29A2-AA7C-97E13532C6BB}"/>
          </ac:grpSpMkLst>
        </pc:grpChg>
        <pc:picChg chg="add del mod">
          <ac:chgData name="Jose Bolanos" userId="cea815b5-9f82-4f2c-8896-efd48f0607fa" providerId="ADAL" clId="{5DA4257E-1003-2045-939F-F5955A8AB7A6}" dt="2023-10-11T13:22:09.838" v="100" actId="478"/>
          <ac:picMkLst>
            <pc:docMk/>
            <pc:sldMk cId="2526037379" sldId="268"/>
            <ac:picMk id="5" creationId="{2C9C093D-7D68-8C9D-27D3-3CD002AF0D04}"/>
          </ac:picMkLst>
        </pc:picChg>
        <pc:picChg chg="mod">
          <ac:chgData name="Jose Bolanos" userId="cea815b5-9f82-4f2c-8896-efd48f0607fa" providerId="ADAL" clId="{5DA4257E-1003-2045-939F-F5955A8AB7A6}" dt="2023-10-11T13:22:25.403" v="108" actId="1038"/>
          <ac:picMkLst>
            <pc:docMk/>
            <pc:sldMk cId="2526037379" sldId="268"/>
            <ac:picMk id="14" creationId="{2B45DEA1-826B-4E68-AB2C-522201990A89}"/>
          </ac:picMkLst>
        </pc:picChg>
      </pc:sldChg>
      <pc:sldChg chg="modSp mod modCm">
        <pc:chgData name="Jose Bolanos" userId="cea815b5-9f82-4f2c-8896-efd48f0607fa" providerId="ADAL" clId="{5DA4257E-1003-2045-939F-F5955A8AB7A6}" dt="2023-10-11T13:20:25.379" v="72"/>
        <pc:sldMkLst>
          <pc:docMk/>
          <pc:sldMk cId="2475025837" sldId="269"/>
        </pc:sldMkLst>
        <pc:spChg chg="mod">
          <ac:chgData name="Jose Bolanos" userId="cea815b5-9f82-4f2c-8896-efd48f0607fa" providerId="ADAL" clId="{5DA4257E-1003-2045-939F-F5955A8AB7A6}" dt="2023-10-11T13:19:57.452" v="71" actId="20577"/>
          <ac:spMkLst>
            <pc:docMk/>
            <pc:sldMk cId="2475025837" sldId="269"/>
            <ac:spMk id="3" creationId="{E4E44721-1EF3-EA53-E057-EC1B050A6E8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Jose Bolanos" userId="cea815b5-9f82-4f2c-8896-efd48f0607fa" providerId="ADAL" clId="{5DA4257E-1003-2045-939F-F5955A8AB7A6}" dt="2023-10-11T13:20:25.379" v="72"/>
              <pc2:cmMkLst xmlns:pc2="http://schemas.microsoft.com/office/powerpoint/2019/9/main/command">
                <pc:docMk/>
                <pc:sldMk cId="2475025837" sldId="269"/>
                <pc2:cmMk id="{B3D2FED1-5E8C-424A-A4E8-54BF8F6F09D9}"/>
              </pc2:cmMkLst>
              <pc226:cmRplyChg chg="add mod">
                <pc226:chgData name="Jose Bolanos" userId="cea815b5-9f82-4f2c-8896-efd48f0607fa" providerId="ADAL" clId="{5DA4257E-1003-2045-939F-F5955A8AB7A6}" dt="2023-10-11T13:20:25.379" v="72"/>
                <pc2:cmRplyMkLst xmlns:pc2="http://schemas.microsoft.com/office/powerpoint/2019/9/main/command">
                  <pc:docMk/>
                  <pc:sldMk cId="2475025837" sldId="269"/>
                  <pc2:cmMk id="{B3D2FED1-5E8C-424A-A4E8-54BF8F6F09D9}"/>
                  <pc2:cmRplyMk id="{07DE8A1B-27BB-0148-A01C-5C1DA1DED9A1}"/>
                </pc2:cmRplyMkLst>
              </pc226:cmRplyChg>
            </pc226:cmChg>
          </p:ext>
        </pc:extLst>
      </pc:sldChg>
    </pc:docChg>
  </pc:docChgLst>
  <pc:docChgLst>
    <pc:chgData name="Jose Bolanos" userId="cea815b5-9f82-4f2c-8896-efd48f0607fa" providerId="ADAL" clId="{F6192820-4D98-3945-BAAC-C0D24BA8D1CF}"/>
    <pc:docChg chg="undo redo custSel modSld">
      <pc:chgData name="Jose Bolanos" userId="cea815b5-9f82-4f2c-8896-efd48f0607fa" providerId="ADAL" clId="{F6192820-4D98-3945-BAAC-C0D24BA8D1CF}" dt="2024-04-10T10:07:37.462" v="113" actId="18331"/>
      <pc:docMkLst>
        <pc:docMk/>
      </pc:docMkLst>
      <pc:sldChg chg="addSp delSp modSp mod delCm">
        <pc:chgData name="Jose Bolanos" userId="cea815b5-9f82-4f2c-8896-efd48f0607fa" providerId="ADAL" clId="{F6192820-4D98-3945-BAAC-C0D24BA8D1CF}" dt="2024-04-10T10:07:37.462" v="113" actId="18331"/>
        <pc:sldMkLst>
          <pc:docMk/>
          <pc:sldMk cId="211195972" sldId="256"/>
        </pc:sldMkLst>
        <pc:spChg chg="mod">
          <ac:chgData name="Jose Bolanos" userId="cea815b5-9f82-4f2c-8896-efd48f0607fa" providerId="ADAL" clId="{F6192820-4D98-3945-BAAC-C0D24BA8D1CF}" dt="2024-04-10T10:07:37.462" v="113" actId="18331"/>
          <ac:spMkLst>
            <pc:docMk/>
            <pc:sldMk cId="211195972" sldId="256"/>
            <ac:spMk id="4" creationId="{E2D478E5-F605-BC88-D785-62088052C4EE}"/>
          </ac:spMkLst>
        </pc:spChg>
        <pc:spChg chg="mod">
          <ac:chgData name="Jose Bolanos" userId="cea815b5-9f82-4f2c-8896-efd48f0607fa" providerId="ADAL" clId="{F6192820-4D98-3945-BAAC-C0D24BA8D1CF}" dt="2024-04-10T09:40:52.962" v="3"/>
          <ac:spMkLst>
            <pc:docMk/>
            <pc:sldMk cId="211195972" sldId="256"/>
            <ac:spMk id="6" creationId="{09B71BC8-75A5-8B28-4772-F27C18460768}"/>
          </ac:spMkLst>
        </pc:spChg>
        <pc:spChg chg="del mod">
          <ac:chgData name="Jose Bolanos" userId="cea815b5-9f82-4f2c-8896-efd48f0607fa" providerId="ADAL" clId="{F6192820-4D98-3945-BAAC-C0D24BA8D1CF}" dt="2024-04-10T09:40:51.781" v="2" actId="478"/>
          <ac:spMkLst>
            <pc:docMk/>
            <pc:sldMk cId="211195972" sldId="256"/>
            <ac:spMk id="15" creationId="{9090E6BA-94FC-74D7-3056-AAEB5ADB0819}"/>
          </ac:spMkLst>
        </pc:spChg>
        <pc:grpChg chg="add mod">
          <ac:chgData name="Jose Bolanos" userId="cea815b5-9f82-4f2c-8896-efd48f0607fa" providerId="ADAL" clId="{F6192820-4D98-3945-BAAC-C0D24BA8D1CF}" dt="2024-04-10T09:40:52.962" v="3"/>
          <ac:grpSpMkLst>
            <pc:docMk/>
            <pc:sldMk cId="211195972" sldId="256"/>
            <ac:grpSpMk id="2" creationId="{4A38E467-EC02-C5AE-904C-9F469767A233}"/>
          </ac:grpSpMkLst>
        </pc:grpChg>
        <pc:picChg chg="del">
          <ac:chgData name="Jose Bolanos" userId="cea815b5-9f82-4f2c-8896-efd48f0607fa" providerId="ADAL" clId="{F6192820-4D98-3945-BAAC-C0D24BA8D1CF}" dt="2024-04-10T09:40:48.859" v="0" actId="478"/>
          <ac:picMkLst>
            <pc:docMk/>
            <pc:sldMk cId="211195972" sldId="256"/>
            <ac:picMk id="3" creationId="{B26963F3-BF21-383C-1871-1B6FCAED03F2}"/>
          </ac:picMkLst>
        </pc:picChg>
        <pc:picChg chg="mod">
          <ac:chgData name="Jose Bolanos" userId="cea815b5-9f82-4f2c-8896-efd48f0607fa" providerId="ADAL" clId="{F6192820-4D98-3945-BAAC-C0D24BA8D1CF}" dt="2024-04-10T09:40:52.962" v="3"/>
          <ac:picMkLst>
            <pc:docMk/>
            <pc:sldMk cId="211195972" sldId="256"/>
            <ac:picMk id="5" creationId="{88693BEE-D1F9-9DA4-210F-C3CE360E3E10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ose Bolanos" userId="cea815b5-9f82-4f2c-8896-efd48f0607fa" providerId="ADAL" clId="{F6192820-4D98-3945-BAAC-C0D24BA8D1CF}" dt="2024-04-10T09:59:13.926" v="49"/>
              <pc2:cmMkLst xmlns:pc2="http://schemas.microsoft.com/office/powerpoint/2019/9/main/command">
                <pc:docMk/>
                <pc:sldMk cId="211195972" sldId="256"/>
                <pc2:cmMk id="{3196A5A1-8A1B-431E-9D4B-599F4B403BC1}"/>
              </pc2:cmMkLst>
            </pc226:cmChg>
          </p:ext>
        </pc:extLst>
      </pc:sldChg>
      <pc:sldChg chg="modSp mod delCm">
        <pc:chgData name="Jose Bolanos" userId="cea815b5-9f82-4f2c-8896-efd48f0607fa" providerId="ADAL" clId="{F6192820-4D98-3945-BAAC-C0D24BA8D1CF}" dt="2024-04-10T10:00:05.105" v="53"/>
        <pc:sldMkLst>
          <pc:docMk/>
          <pc:sldMk cId="1999032891" sldId="261"/>
        </pc:sldMkLst>
        <pc:spChg chg="mod">
          <ac:chgData name="Jose Bolanos" userId="cea815b5-9f82-4f2c-8896-efd48f0607fa" providerId="ADAL" clId="{F6192820-4D98-3945-BAAC-C0D24BA8D1CF}" dt="2024-04-10T09:59:33.548" v="51" actId="20577"/>
          <ac:spMkLst>
            <pc:docMk/>
            <pc:sldMk cId="1999032891" sldId="261"/>
            <ac:spMk id="16" creationId="{58CB6961-CA33-3AE7-00B4-72C09851C33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ose Bolanos" userId="cea815b5-9f82-4f2c-8896-efd48f0607fa" providerId="ADAL" clId="{F6192820-4D98-3945-BAAC-C0D24BA8D1CF}" dt="2024-04-10T09:59:41.752" v="52"/>
              <pc2:cmMkLst xmlns:pc2="http://schemas.microsoft.com/office/powerpoint/2019/9/main/command">
                <pc:docMk/>
                <pc:sldMk cId="1999032891" sldId="261"/>
                <pc2:cmMk id="{8EF6C461-7342-45A8-B082-AB48AB8A1E2B}"/>
              </pc2:cmMkLst>
            </pc226:cmChg>
            <pc226:cmChg xmlns:pc226="http://schemas.microsoft.com/office/powerpoint/2022/06/main/command" chg="del">
              <pc226:chgData name="Jose Bolanos" userId="cea815b5-9f82-4f2c-8896-efd48f0607fa" providerId="ADAL" clId="{F6192820-4D98-3945-BAAC-C0D24BA8D1CF}" dt="2024-04-10T10:00:05.105" v="53"/>
              <pc2:cmMkLst xmlns:pc2="http://schemas.microsoft.com/office/powerpoint/2019/9/main/command">
                <pc:docMk/>
                <pc:sldMk cId="1999032891" sldId="261"/>
                <pc2:cmMk id="{1FE72BCF-D986-4D14-A862-D75B95D4A498}"/>
              </pc2:cmMkLst>
            </pc226:cmChg>
          </p:ext>
        </pc:extLst>
      </pc:sldChg>
      <pc:sldChg chg="modSp mod delCm">
        <pc:chgData name="Jose Bolanos" userId="cea815b5-9f82-4f2c-8896-efd48f0607fa" providerId="ADAL" clId="{F6192820-4D98-3945-BAAC-C0D24BA8D1CF}" dt="2024-04-10T10:04:35.640" v="112"/>
        <pc:sldMkLst>
          <pc:docMk/>
          <pc:sldMk cId="2798746679" sldId="262"/>
        </pc:sldMkLst>
        <pc:spChg chg="mod">
          <ac:chgData name="Jose Bolanos" userId="cea815b5-9f82-4f2c-8896-efd48f0607fa" providerId="ADAL" clId="{F6192820-4D98-3945-BAAC-C0D24BA8D1CF}" dt="2024-04-10T09:41:47.525" v="11" actId="6549"/>
          <ac:spMkLst>
            <pc:docMk/>
            <pc:sldMk cId="2798746679" sldId="262"/>
            <ac:spMk id="3" creationId="{52E33ADD-5E8F-D209-7545-84643E52E3D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ose Bolanos" userId="cea815b5-9f82-4f2c-8896-efd48f0607fa" providerId="ADAL" clId="{F6192820-4D98-3945-BAAC-C0D24BA8D1CF}" dt="2024-04-10T10:04:35.640" v="112"/>
              <pc2:cmMkLst xmlns:pc2="http://schemas.microsoft.com/office/powerpoint/2019/9/main/command">
                <pc:docMk/>
                <pc:sldMk cId="2798746679" sldId="262"/>
                <pc2:cmMk id="{89E4FCB2-1C22-42B5-8FC0-0C301595A3C1}"/>
              </pc2:cmMkLst>
            </pc226:cmChg>
          </p:ext>
        </pc:extLst>
      </pc:sldChg>
      <pc:sldChg chg="delCm">
        <pc:chgData name="Jose Bolanos" userId="cea815b5-9f82-4f2c-8896-efd48f0607fa" providerId="ADAL" clId="{F6192820-4D98-3945-BAAC-C0D24BA8D1CF}" dt="2024-04-10T10:00:50.655" v="55"/>
        <pc:sldMkLst>
          <pc:docMk/>
          <pc:sldMk cId="1683542363" sldId="26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ose Bolanos" userId="cea815b5-9f82-4f2c-8896-efd48f0607fa" providerId="ADAL" clId="{F6192820-4D98-3945-BAAC-C0D24BA8D1CF}" dt="2024-04-10T10:00:50.655" v="55"/>
              <pc2:cmMkLst xmlns:pc2="http://schemas.microsoft.com/office/powerpoint/2019/9/main/command">
                <pc:docMk/>
                <pc:sldMk cId="1683542363" sldId="263"/>
                <pc2:cmMk id="{06C07605-8516-4CBF-845C-E33F0DBA96E5}"/>
              </pc2:cmMkLst>
            </pc226:cmChg>
          </p:ext>
        </pc:extLst>
      </pc:sldChg>
      <pc:sldChg chg="addCm delCm">
        <pc:chgData name="Jose Bolanos" userId="cea815b5-9f82-4f2c-8896-efd48f0607fa" providerId="ADAL" clId="{F6192820-4D98-3945-BAAC-C0D24BA8D1CF}" dt="2024-04-10T10:03:07.946" v="100"/>
        <pc:sldMkLst>
          <pc:docMk/>
          <pc:sldMk cId="2428576367" sldId="26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Jose Bolanos" userId="cea815b5-9f82-4f2c-8896-efd48f0607fa" providerId="ADAL" clId="{F6192820-4D98-3945-BAAC-C0D24BA8D1CF}" dt="2024-04-10T10:03:07.946" v="100"/>
              <pc2:cmMkLst xmlns:pc2="http://schemas.microsoft.com/office/powerpoint/2019/9/main/command">
                <pc:docMk/>
                <pc:sldMk cId="2428576367" sldId="265"/>
                <pc2:cmMk id="{6EB9EB72-EFCA-469E-AE6E-7F9F26C2F72D}"/>
              </pc2:cmMkLst>
            </pc226:cmChg>
          </p:ext>
        </pc:extLst>
      </pc:sldChg>
      <pc:sldChg chg="addSp modSp mod addCm delCm">
        <pc:chgData name="Jose Bolanos" userId="cea815b5-9f82-4f2c-8896-efd48f0607fa" providerId="ADAL" clId="{F6192820-4D98-3945-BAAC-C0D24BA8D1CF}" dt="2024-04-10T10:03:10.039" v="111" actId="20577"/>
        <pc:sldMkLst>
          <pc:docMk/>
          <pc:sldMk cId="2828758291" sldId="266"/>
        </pc:sldMkLst>
        <pc:spChg chg="add mod">
          <ac:chgData name="Jose Bolanos" userId="cea815b5-9f82-4f2c-8896-efd48f0607fa" providerId="ADAL" clId="{F6192820-4D98-3945-BAAC-C0D24BA8D1CF}" dt="2024-04-10T10:03:09.260" v="107" actId="14100"/>
          <ac:spMkLst>
            <pc:docMk/>
            <pc:sldMk cId="2828758291" sldId="266"/>
            <ac:spMk id="3" creationId="{2515CD21-BB06-7F43-EFBA-50463D2D8834}"/>
          </ac:spMkLst>
        </pc:spChg>
        <pc:spChg chg="add mod">
          <ac:chgData name="Jose Bolanos" userId="cea815b5-9f82-4f2c-8896-efd48f0607fa" providerId="ADAL" clId="{F6192820-4D98-3945-BAAC-C0D24BA8D1CF}" dt="2024-04-10T10:03:10.039" v="111" actId="20577"/>
          <ac:spMkLst>
            <pc:docMk/>
            <pc:sldMk cId="2828758291" sldId="266"/>
            <ac:spMk id="6" creationId="{4A891B52-7C75-C463-3755-42E60AC4298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Jose Bolanos" userId="cea815b5-9f82-4f2c-8896-efd48f0607fa" providerId="ADAL" clId="{F6192820-4D98-3945-BAAC-C0D24BA8D1CF}" dt="2024-04-10T10:03:08.236" v="101"/>
              <pc2:cmMkLst xmlns:pc2="http://schemas.microsoft.com/office/powerpoint/2019/9/main/command">
                <pc:docMk/>
                <pc:sldMk cId="2828758291" sldId="266"/>
                <pc2:cmMk id="{E188C0D5-0DBB-4C01-BECC-3120F6DB78C2}"/>
              </pc2:cmMkLst>
            </pc226:cmChg>
            <pc226:cmChg xmlns:pc226="http://schemas.microsoft.com/office/powerpoint/2022/06/main/command" chg="del">
              <pc226:chgData name="Jose Bolanos" userId="cea815b5-9f82-4f2c-8896-efd48f0607fa" providerId="ADAL" clId="{F6192820-4D98-3945-BAAC-C0D24BA8D1CF}" dt="2024-04-10T10:00:56.247" v="56"/>
              <pc2:cmMkLst xmlns:pc2="http://schemas.microsoft.com/office/powerpoint/2019/9/main/command">
                <pc:docMk/>
                <pc:sldMk cId="2828758291" sldId="266"/>
                <pc2:cmMk id="{1F1CE4F4-6C0D-4A62-8EAA-AA77AE4371E8}"/>
              </pc2:cmMkLst>
            </pc226:cmChg>
          </p:ext>
        </pc:extLst>
      </pc:sldChg>
      <pc:sldChg chg="delCm">
        <pc:chgData name="Jose Bolanos" userId="cea815b5-9f82-4f2c-8896-efd48f0607fa" providerId="ADAL" clId="{F6192820-4D98-3945-BAAC-C0D24BA8D1CF}" dt="2024-04-10T10:00:24.608" v="54"/>
        <pc:sldMkLst>
          <pc:docMk/>
          <pc:sldMk cId="1895678454" sldId="267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ose Bolanos" userId="cea815b5-9f82-4f2c-8896-efd48f0607fa" providerId="ADAL" clId="{F6192820-4D98-3945-BAAC-C0D24BA8D1CF}" dt="2024-04-10T10:00:24.608" v="54"/>
              <pc2:cmMkLst xmlns:pc2="http://schemas.microsoft.com/office/powerpoint/2019/9/main/command">
                <pc:docMk/>
                <pc:sldMk cId="1895678454" sldId="267"/>
                <pc2:cmMk id="{A5BBA9B7-2444-4DAD-BC59-9AF7CE1C24EC}"/>
              </pc2:cmMkLst>
            </pc226:cmChg>
          </p:ext>
        </pc:extLst>
      </pc:sldChg>
      <pc:sldChg chg="addSp delSp modSp mod delCm">
        <pc:chgData name="Jose Bolanos" userId="cea815b5-9f82-4f2c-8896-efd48f0607fa" providerId="ADAL" clId="{F6192820-4D98-3945-BAAC-C0D24BA8D1CF}" dt="2024-04-10T09:41:41.335" v="10"/>
        <pc:sldMkLst>
          <pc:docMk/>
          <pc:sldMk cId="2526037379" sldId="268"/>
        </pc:sldMkLst>
        <pc:spChg chg="mod">
          <ac:chgData name="Jose Bolanos" userId="cea815b5-9f82-4f2c-8896-efd48f0607fa" providerId="ADAL" clId="{F6192820-4D98-3945-BAAC-C0D24BA8D1CF}" dt="2024-04-10T09:41:28.160" v="9" actId="20577"/>
          <ac:spMkLst>
            <pc:docMk/>
            <pc:sldMk cId="2526037379" sldId="268"/>
            <ac:spMk id="2" creationId="{B864AE73-F671-54B7-870B-BA6D4324EBA5}"/>
          </ac:spMkLst>
        </pc:spChg>
        <pc:spChg chg="mod">
          <ac:chgData name="Jose Bolanos" userId="cea815b5-9f82-4f2c-8896-efd48f0607fa" providerId="ADAL" clId="{F6192820-4D98-3945-BAAC-C0D24BA8D1CF}" dt="2024-04-10T09:41:19.130" v="6"/>
          <ac:spMkLst>
            <pc:docMk/>
            <pc:sldMk cId="2526037379" sldId="268"/>
            <ac:spMk id="6" creationId="{1B360957-68D6-0303-A414-614DB3BBB3FC}"/>
          </ac:spMkLst>
        </pc:spChg>
        <pc:spChg chg="mod">
          <ac:chgData name="Jose Bolanos" userId="cea815b5-9f82-4f2c-8896-efd48f0607fa" providerId="ADAL" clId="{F6192820-4D98-3945-BAAC-C0D24BA8D1CF}" dt="2024-04-10T09:41:13.623" v="4" actId="20577"/>
          <ac:spMkLst>
            <pc:docMk/>
            <pc:sldMk cId="2526037379" sldId="268"/>
            <ac:spMk id="15" creationId="{9090E6BA-94FC-74D7-3056-AAEB5ADB0819}"/>
          </ac:spMkLst>
        </pc:spChg>
        <pc:grpChg chg="add mod">
          <ac:chgData name="Jose Bolanos" userId="cea815b5-9f82-4f2c-8896-efd48f0607fa" providerId="ADAL" clId="{F6192820-4D98-3945-BAAC-C0D24BA8D1CF}" dt="2024-04-10T09:41:19.130" v="6"/>
          <ac:grpSpMkLst>
            <pc:docMk/>
            <pc:sldMk cId="2526037379" sldId="268"/>
            <ac:grpSpMk id="3" creationId="{CE55C7C9-1BC4-1B46-C2F9-AE12C74B8F26}"/>
          </ac:grpSpMkLst>
        </pc:grpChg>
        <pc:grpChg chg="del">
          <ac:chgData name="Jose Bolanos" userId="cea815b5-9f82-4f2c-8896-efd48f0607fa" providerId="ADAL" clId="{F6192820-4D98-3945-BAAC-C0D24BA8D1CF}" dt="2024-04-10T09:41:18.751" v="5" actId="478"/>
          <ac:grpSpMkLst>
            <pc:docMk/>
            <pc:sldMk cId="2526037379" sldId="268"/>
            <ac:grpSpMk id="16" creationId="{6425CC9D-F152-29A2-AA7C-97E13532C6BB}"/>
          </ac:grpSpMkLst>
        </pc:grpChg>
        <pc:picChg chg="mod">
          <ac:chgData name="Jose Bolanos" userId="cea815b5-9f82-4f2c-8896-efd48f0607fa" providerId="ADAL" clId="{F6192820-4D98-3945-BAAC-C0D24BA8D1CF}" dt="2024-04-10T09:41:19.130" v="6"/>
          <ac:picMkLst>
            <pc:docMk/>
            <pc:sldMk cId="2526037379" sldId="268"/>
            <ac:picMk id="5" creationId="{88D72390-1890-CE84-D6CB-41E7377A2348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ose Bolanos" userId="cea815b5-9f82-4f2c-8896-efd48f0607fa" providerId="ADAL" clId="{F6192820-4D98-3945-BAAC-C0D24BA8D1CF}" dt="2024-04-10T09:41:41.335" v="10"/>
              <pc2:cmMkLst xmlns:pc2="http://schemas.microsoft.com/office/powerpoint/2019/9/main/command">
                <pc:docMk/>
                <pc:sldMk cId="2526037379" sldId="268"/>
                <pc2:cmMk id="{8D564CAB-8D38-460A-883A-37712430683B}"/>
              </pc2:cmMkLst>
            </pc226:cmChg>
          </p:ext>
        </pc:extLst>
      </pc:sldChg>
      <pc:sldChg chg="modSp mod delCm">
        <pc:chgData name="Jose Bolanos" userId="cea815b5-9f82-4f2c-8896-efd48f0607fa" providerId="ADAL" clId="{F6192820-4D98-3945-BAAC-C0D24BA8D1CF}" dt="2024-04-10T09:49:21.786" v="48"/>
        <pc:sldMkLst>
          <pc:docMk/>
          <pc:sldMk cId="2475025837" sldId="269"/>
        </pc:sldMkLst>
        <pc:spChg chg="mod">
          <ac:chgData name="Jose Bolanos" userId="cea815b5-9f82-4f2c-8896-efd48f0607fa" providerId="ADAL" clId="{F6192820-4D98-3945-BAAC-C0D24BA8D1CF}" dt="2024-04-10T09:49:15.708" v="47" actId="20577"/>
          <ac:spMkLst>
            <pc:docMk/>
            <pc:sldMk cId="2475025837" sldId="269"/>
            <ac:spMk id="3" creationId="{E4E44721-1EF3-EA53-E057-EC1B050A6E8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ose Bolanos" userId="cea815b5-9f82-4f2c-8896-efd48f0607fa" providerId="ADAL" clId="{F6192820-4D98-3945-BAAC-C0D24BA8D1CF}" dt="2024-04-10T09:49:21.786" v="48"/>
              <pc2:cmMkLst xmlns:pc2="http://schemas.microsoft.com/office/powerpoint/2019/9/main/command">
                <pc:docMk/>
                <pc:sldMk cId="2475025837" sldId="269"/>
                <pc2:cmMk id="{B3D2FED1-5E8C-424A-A4E8-54BF8F6F09D9}"/>
              </pc2:cmMkLst>
            </pc226:cmChg>
          </p:ext>
        </pc:extLst>
      </pc:sldChg>
    </pc:docChg>
  </pc:docChgLst>
  <pc:docChgLst>
    <pc:chgData clId="Web-{CA159227-1D93-4E85-BA8F-F6100A5601AC}"/>
    <pc:docChg chg="">
      <pc:chgData name="" userId="" providerId="" clId="Web-{CA159227-1D93-4E85-BA8F-F6100A5601AC}" dt="2023-10-11T15:01:21.339" v="0"/>
      <pc:docMkLst>
        <pc:docMk/>
      </pc:docMkLst>
      <pc:sldChg chg="modCm">
        <pc:chgData name="" userId="" providerId="" clId="Web-{CA159227-1D93-4E85-BA8F-F6100A5601AC}" dt="2023-10-11T15:01:21.339" v="0"/>
        <pc:sldMkLst>
          <pc:docMk/>
          <pc:sldMk cId="2428576367" sldId="26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" userId="" providerId="" clId="Web-{CA159227-1D93-4E85-BA8F-F6100A5601AC}" dt="2023-10-11T15:01:21.339" v="0"/>
              <pc2:cmMkLst xmlns:pc2="http://schemas.microsoft.com/office/powerpoint/2019/9/main/command">
                <pc:docMk/>
                <pc:sldMk cId="2428576367" sldId="265"/>
                <pc2:cmMk id="{6EB9EB72-EFCA-469E-AE6E-7F9F26C2F72D}"/>
              </pc2:cmMkLst>
              <pc226:cmRplyChg chg="add">
                <pc226:chgData name="" userId="" providerId="" clId="Web-{CA159227-1D93-4E85-BA8F-F6100A5601AC}" dt="2023-10-11T15:01:21.339" v="0"/>
                <pc2:cmRplyMkLst xmlns:pc2="http://schemas.microsoft.com/office/powerpoint/2019/9/main/command">
                  <pc:docMk/>
                  <pc:sldMk cId="2428576367" sldId="265"/>
                  <pc2:cmMk id="{6EB9EB72-EFCA-469E-AE6E-7F9F26C2F72D}"/>
                  <pc2:cmRplyMk id="{0A22D6B5-E3C1-4955-906D-02EB08D829D9}"/>
                </pc2:cmRplyMkLst>
              </pc226:cmRplyChg>
            </pc226:cmChg>
          </p:ext>
        </pc:ext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424F06-269B-F94F-BF30-CCE95DF2C031}" type="datetimeFigureOut">
              <a:rPr lang="en-AT" smtClean="0"/>
              <a:t>10.04.24</a:t>
            </a:fld>
            <a:endParaRPr lang="en-A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DF4BD-5916-CC46-8B31-0E9CA36710C7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537046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DF4BD-5916-CC46-8B31-0E9CA36710C7}" type="slidenum">
              <a:rPr lang="en-AT" smtClean="0"/>
              <a:t>1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4685977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DF4BD-5916-CC46-8B31-0E9CA36710C7}" type="slidenum">
              <a:rPr lang="en-AT" smtClean="0"/>
              <a:t>10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2991607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DF4BD-5916-CC46-8B31-0E9CA36710C7}" type="slidenum">
              <a:rPr lang="en-AT" smtClean="0"/>
              <a:t>11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8818505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DF4BD-5916-CC46-8B31-0E9CA36710C7}" type="slidenum">
              <a:rPr lang="en-AT" smtClean="0"/>
              <a:t>12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5157909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DF4BD-5916-CC46-8B31-0E9CA36710C7}" type="slidenum">
              <a:rPr lang="en-AT" smtClean="0"/>
              <a:t>13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959804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DF4BD-5916-CC46-8B31-0E9CA36710C7}" type="slidenum">
              <a:rPr lang="en-AT" smtClean="0"/>
              <a:t>2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502084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DF4BD-5916-CC46-8B31-0E9CA36710C7}" type="slidenum">
              <a:rPr lang="en-AT" smtClean="0"/>
              <a:t>3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386982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DF4BD-5916-CC46-8B31-0E9CA36710C7}" type="slidenum">
              <a:rPr lang="en-AT" smtClean="0"/>
              <a:t>4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6219828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DF4BD-5916-CC46-8B31-0E9CA36710C7}" type="slidenum">
              <a:rPr lang="en-AT" smtClean="0"/>
              <a:t>5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4274129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DF4BD-5916-CC46-8B31-0E9CA36710C7}" type="slidenum">
              <a:rPr lang="en-AT" smtClean="0"/>
              <a:t>6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3411675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DF4BD-5916-CC46-8B31-0E9CA36710C7}" type="slidenum">
              <a:rPr lang="en-AT" smtClean="0"/>
              <a:t>7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3546458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DF4BD-5916-CC46-8B31-0E9CA36710C7}" type="slidenum">
              <a:rPr lang="en-AT" smtClean="0"/>
              <a:t>8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080044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6DF4BD-5916-CC46-8B31-0E9CA36710C7}" type="slidenum">
              <a:rPr lang="en-AT" smtClean="0"/>
              <a:t>9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265668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43FD3-9AEE-C678-1DB2-B13F68C691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A550D3-57E5-E031-11F5-748BF677B7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C7B15-9EC7-CCA3-4004-E2931EC11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23DC9-BC13-654D-965D-5FAAC5B53297}" type="datetimeFigureOut">
              <a:rPr lang="en-AT" smtClean="0"/>
              <a:t>10.04.24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963C2-C8E1-CD6C-EF32-CEC08D973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D8C3C-6616-6F7A-120C-A517AD3BA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A35C-511B-F447-8DD0-FF98122BC749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120420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992D4-06CC-7F54-0EEE-249E4D6E6B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946FDB-3DCA-4DDE-B0E5-B5A019F4F1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577D9A-5E66-E557-9955-91B3F283F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23DC9-BC13-654D-965D-5FAAC5B53297}" type="datetimeFigureOut">
              <a:rPr lang="en-AT" smtClean="0"/>
              <a:t>10.04.24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DB0D78-AA34-896B-78A3-71B9B3E50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C10D5-5CE7-FE15-DC9A-2B3911E57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A35C-511B-F447-8DD0-FF98122BC749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082831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806920-F57A-DF45-3B2F-4A6D42F473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333693-FCE9-6361-1685-EC8852BCED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7AE2BE-06D8-B70E-E41C-8835FE457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23DC9-BC13-654D-965D-5FAAC5B53297}" type="datetimeFigureOut">
              <a:rPr lang="en-AT" smtClean="0"/>
              <a:t>10.04.24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828F6E-2FEF-F86A-5C4F-70DECF237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415B8-7D10-C4F4-5067-D1DA71AC9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A35C-511B-F447-8DD0-FF98122BC749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685334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F0810-C2AB-B3C7-84A5-F433C0436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C6249-E628-1218-C791-44D35897C6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2C20D-F591-C12C-B49F-F76CB0707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23DC9-BC13-654D-965D-5FAAC5B53297}" type="datetimeFigureOut">
              <a:rPr lang="en-AT" smtClean="0"/>
              <a:t>10.04.24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60A563-0E1F-EE1C-DC50-E9FB4E19E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9844F-C356-AF31-5BD0-AC8A5567C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A35C-511B-F447-8DD0-FF98122BC749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930923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CB4A6-7BED-71BA-B224-531D534D7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8DE0BE-447F-BB88-F250-58D4A0C7F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79365E-7854-41A9-AA00-0659F9F14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23DC9-BC13-654D-965D-5FAAC5B53297}" type="datetimeFigureOut">
              <a:rPr lang="en-AT" smtClean="0"/>
              <a:t>10.04.24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753A0-A86A-8273-EFFE-FBCA8918D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2664A2-5F91-7131-07E1-134B8F1D7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A35C-511B-F447-8DD0-FF98122BC749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956897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80889-CBCC-1593-F7FA-F29C391CE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60D78-2A69-70DD-E784-C569F30B1E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02EACA-01E9-0B5D-E3D1-33A2784800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DF198D-DE6D-83B9-FAEB-0F0F86367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23DC9-BC13-654D-965D-5FAAC5B53297}" type="datetimeFigureOut">
              <a:rPr lang="en-AT" smtClean="0"/>
              <a:t>10.04.24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E9F628-6610-6A38-A2A8-A9415EF9F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421E1-C176-BE1C-B22D-10A8AD860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A35C-511B-F447-8DD0-FF98122BC749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820495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EBFF4-E153-1490-C634-08276D8F8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CFE433-E086-7378-B0D6-9C2D872FE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98DC67-3DF5-BECC-D833-B2684CA1CA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225B11D-E80A-63ED-32CB-89330DC09F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F0EC4F-9238-397F-3B1E-51CCDFF67F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5B6F10-A41F-09DD-3A84-2A17407F4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23DC9-BC13-654D-965D-5FAAC5B53297}" type="datetimeFigureOut">
              <a:rPr lang="en-AT" smtClean="0"/>
              <a:t>10.04.24</a:t>
            </a:fld>
            <a:endParaRPr lang="en-A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88CC60-F48C-D7CA-DD24-BD693B62E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473030-E58D-F4AE-BBAA-637C0471E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A35C-511B-F447-8DD0-FF98122BC749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156211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D0268-EFA5-B692-445A-4975BDEE2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27AC74-129C-00D6-79CB-535295217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23DC9-BC13-654D-965D-5FAAC5B53297}" type="datetimeFigureOut">
              <a:rPr lang="en-AT" smtClean="0"/>
              <a:t>10.04.24</a:t>
            </a:fld>
            <a:endParaRPr lang="en-A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D45B2F-7EC3-595C-A33B-41BD39F7F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E38314-D677-2AAC-5AEB-1B41E7D72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A35C-511B-F447-8DD0-FF98122BC749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75504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DDF70B-7E92-A66B-2A3E-6E215ED3C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23DC9-BC13-654D-965D-5FAAC5B53297}" type="datetimeFigureOut">
              <a:rPr lang="en-AT" smtClean="0"/>
              <a:t>10.04.24</a:t>
            </a:fld>
            <a:endParaRPr lang="en-A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CDCF05-B74E-F97E-FBA8-BE1D47532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2E1F3-C75F-4FB3-5BAB-1036980E7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A35C-511B-F447-8DD0-FF98122BC749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2780436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4BF89-B657-D212-3FB8-193A22019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1D5B1-E243-9398-2B08-3C83CDE32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5AF0E3-80ED-6CF3-4A96-7E53D39B52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342A63-0F74-266B-AA65-A9EF1A4FE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23DC9-BC13-654D-965D-5FAAC5B53297}" type="datetimeFigureOut">
              <a:rPr lang="en-AT" smtClean="0"/>
              <a:t>10.04.24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3C5403-15EA-EF40-F25C-D9D2CD0CB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F561DC-6DB7-A0D1-B8CC-652AC0F1D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A35C-511B-F447-8DD0-FF98122BC749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1072739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F79AF-AE64-B257-7601-4553ECFDB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C660584-2165-16E6-947C-C9F7BD9FAF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7E9647-10FA-4F55-50CE-38AAB1ED45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1E966B-CE18-1C7F-077A-980BE5B4E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23DC9-BC13-654D-965D-5FAAC5B53297}" type="datetimeFigureOut">
              <a:rPr lang="en-AT" smtClean="0"/>
              <a:t>10.04.24</a:t>
            </a:fld>
            <a:endParaRPr lang="en-A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CB4842-1C3B-2EFF-3FCB-1200FA5B8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B5F437-E942-1463-5B51-1CF879D6A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AA35C-511B-F447-8DD0-FF98122BC749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4152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0F464F-4698-5569-66E8-558ADBA69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65A2B6-0A6A-CB2F-F4AB-3D10FA6AD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3C312-FC48-0C6E-5863-AB25402445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23DC9-BC13-654D-965D-5FAAC5B53297}" type="datetimeFigureOut">
              <a:rPr lang="en-AT" smtClean="0"/>
              <a:t>10.04.24</a:t>
            </a:fld>
            <a:endParaRPr lang="en-A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68CE9-C6B8-94B3-3F2E-22D8D41EA3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B2A65-9822-80FF-EF02-2AE965F75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AA35C-511B-F447-8DD0-FF98122BC749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908935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A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tiff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tiff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6.tiff"/><Relationship Id="rId21" Type="http://schemas.openxmlformats.org/officeDocument/2006/relationships/image" Target="../media/image44.pn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17" Type="http://schemas.openxmlformats.org/officeDocument/2006/relationships/image" Target="../media/image40.png"/><Relationship Id="rId25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24" Type="http://schemas.openxmlformats.org/officeDocument/2006/relationships/image" Target="../media/image47.png"/><Relationship Id="rId5" Type="http://schemas.openxmlformats.org/officeDocument/2006/relationships/image" Target="../media/image28.svg"/><Relationship Id="rId15" Type="http://schemas.openxmlformats.org/officeDocument/2006/relationships/image" Target="../media/image38.png"/><Relationship Id="rId23" Type="http://schemas.openxmlformats.org/officeDocument/2006/relationships/image" Target="../media/image46.pn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37.png"/><Relationship Id="rId22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8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16" descr="Ein Bild, das Text enthält.&#10;&#10;Automatisch generierte Beschreibung">
            <a:extLst>
              <a:ext uri="{FF2B5EF4-FFF2-40B4-BE49-F238E27FC236}">
                <a16:creationId xmlns:a16="http://schemas.microsoft.com/office/drawing/2014/main" id="{B46467FE-CB24-AC4B-14E4-91DAF9ED524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4440" y="5337815"/>
            <a:ext cx="3491639" cy="121082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7B016BA-7D31-AB8E-C05B-7956F5558CD6}"/>
              </a:ext>
            </a:extLst>
          </p:cNvPr>
          <p:cNvGrpSpPr/>
          <p:nvPr/>
        </p:nvGrpSpPr>
        <p:grpSpPr>
          <a:xfrm>
            <a:off x="3961132" y="1469830"/>
            <a:ext cx="4269736" cy="3738145"/>
            <a:chOff x="1022208" y="861886"/>
            <a:chExt cx="4269736" cy="3738145"/>
          </a:xfrm>
        </p:grpSpPr>
        <p:sp>
          <p:nvSpPr>
            <p:cNvPr id="4" name="Rectangular Callout 3">
              <a:extLst>
                <a:ext uri="{FF2B5EF4-FFF2-40B4-BE49-F238E27FC236}">
                  <a16:creationId xmlns:a16="http://schemas.microsoft.com/office/drawing/2014/main" id="{E2D478E5-F605-BC88-D785-62088052C4EE}"/>
                </a:ext>
              </a:extLst>
            </p:cNvPr>
            <p:cNvSpPr/>
            <p:nvPr/>
          </p:nvSpPr>
          <p:spPr>
            <a:xfrm>
              <a:off x="1022208" y="861886"/>
              <a:ext cx="4269736" cy="3738145"/>
            </a:xfrm>
            <a:custGeom>
              <a:avLst/>
              <a:gdLst>
                <a:gd name="connsiteX0" fmla="*/ 0 w 4258850"/>
                <a:gd name="connsiteY0" fmla="*/ 0 h 2354893"/>
                <a:gd name="connsiteX1" fmla="*/ 2484329 w 4258850"/>
                <a:gd name="connsiteY1" fmla="*/ 0 h 2354893"/>
                <a:gd name="connsiteX2" fmla="*/ 2484329 w 4258850"/>
                <a:gd name="connsiteY2" fmla="*/ 0 h 2354893"/>
                <a:gd name="connsiteX3" fmla="*/ 3549042 w 4258850"/>
                <a:gd name="connsiteY3" fmla="*/ 0 h 2354893"/>
                <a:gd name="connsiteX4" fmla="*/ 4258850 w 4258850"/>
                <a:gd name="connsiteY4" fmla="*/ 0 h 2354893"/>
                <a:gd name="connsiteX5" fmla="*/ 4258850 w 4258850"/>
                <a:gd name="connsiteY5" fmla="*/ 1373688 h 2354893"/>
                <a:gd name="connsiteX6" fmla="*/ 4258850 w 4258850"/>
                <a:gd name="connsiteY6" fmla="*/ 1373688 h 2354893"/>
                <a:gd name="connsiteX7" fmla="*/ 4258850 w 4258850"/>
                <a:gd name="connsiteY7" fmla="*/ 1962411 h 2354893"/>
                <a:gd name="connsiteX8" fmla="*/ 4258850 w 4258850"/>
                <a:gd name="connsiteY8" fmla="*/ 2354893 h 2354893"/>
                <a:gd name="connsiteX9" fmla="*/ 3549042 w 4258850"/>
                <a:gd name="connsiteY9" fmla="*/ 2354893 h 2354893"/>
                <a:gd name="connsiteX10" fmla="*/ 3832965 w 4258850"/>
                <a:gd name="connsiteY10" fmla="*/ 3487455 h 2354893"/>
                <a:gd name="connsiteX11" fmla="*/ 2484329 w 4258850"/>
                <a:gd name="connsiteY11" fmla="*/ 2354893 h 2354893"/>
                <a:gd name="connsiteX12" fmla="*/ 0 w 4258850"/>
                <a:gd name="connsiteY12" fmla="*/ 2354893 h 2354893"/>
                <a:gd name="connsiteX13" fmla="*/ 0 w 4258850"/>
                <a:gd name="connsiteY13" fmla="*/ 1962411 h 2354893"/>
                <a:gd name="connsiteX14" fmla="*/ 0 w 4258850"/>
                <a:gd name="connsiteY14" fmla="*/ 1373688 h 2354893"/>
                <a:gd name="connsiteX15" fmla="*/ 0 w 4258850"/>
                <a:gd name="connsiteY15" fmla="*/ 1373688 h 2354893"/>
                <a:gd name="connsiteX16" fmla="*/ 0 w 4258850"/>
                <a:gd name="connsiteY16" fmla="*/ 0 h 2354893"/>
                <a:gd name="connsiteX0" fmla="*/ 0 w 4258850"/>
                <a:gd name="connsiteY0" fmla="*/ 0 h 3487455"/>
                <a:gd name="connsiteX1" fmla="*/ 2484329 w 4258850"/>
                <a:gd name="connsiteY1" fmla="*/ 0 h 3487455"/>
                <a:gd name="connsiteX2" fmla="*/ 2484329 w 4258850"/>
                <a:gd name="connsiteY2" fmla="*/ 0 h 3487455"/>
                <a:gd name="connsiteX3" fmla="*/ 3549042 w 4258850"/>
                <a:gd name="connsiteY3" fmla="*/ 0 h 3487455"/>
                <a:gd name="connsiteX4" fmla="*/ 4258850 w 4258850"/>
                <a:gd name="connsiteY4" fmla="*/ 0 h 3487455"/>
                <a:gd name="connsiteX5" fmla="*/ 4258850 w 4258850"/>
                <a:gd name="connsiteY5" fmla="*/ 1373688 h 3487455"/>
                <a:gd name="connsiteX6" fmla="*/ 4258850 w 4258850"/>
                <a:gd name="connsiteY6" fmla="*/ 1373688 h 3487455"/>
                <a:gd name="connsiteX7" fmla="*/ 4258850 w 4258850"/>
                <a:gd name="connsiteY7" fmla="*/ 1962411 h 3487455"/>
                <a:gd name="connsiteX8" fmla="*/ 4258850 w 4258850"/>
                <a:gd name="connsiteY8" fmla="*/ 2354893 h 3487455"/>
                <a:gd name="connsiteX9" fmla="*/ 4256613 w 4258850"/>
                <a:gd name="connsiteY9" fmla="*/ 2344008 h 3487455"/>
                <a:gd name="connsiteX10" fmla="*/ 3832965 w 4258850"/>
                <a:gd name="connsiteY10" fmla="*/ 3487455 h 3487455"/>
                <a:gd name="connsiteX11" fmla="*/ 2484329 w 4258850"/>
                <a:gd name="connsiteY11" fmla="*/ 2354893 h 3487455"/>
                <a:gd name="connsiteX12" fmla="*/ 0 w 4258850"/>
                <a:gd name="connsiteY12" fmla="*/ 2354893 h 3487455"/>
                <a:gd name="connsiteX13" fmla="*/ 0 w 4258850"/>
                <a:gd name="connsiteY13" fmla="*/ 1962411 h 3487455"/>
                <a:gd name="connsiteX14" fmla="*/ 0 w 4258850"/>
                <a:gd name="connsiteY14" fmla="*/ 1373688 h 3487455"/>
                <a:gd name="connsiteX15" fmla="*/ 0 w 4258850"/>
                <a:gd name="connsiteY15" fmla="*/ 1373688 h 3487455"/>
                <a:gd name="connsiteX16" fmla="*/ 0 w 4258850"/>
                <a:gd name="connsiteY16" fmla="*/ 0 h 3487455"/>
                <a:gd name="connsiteX0" fmla="*/ 0 w 4258850"/>
                <a:gd name="connsiteY0" fmla="*/ 0 h 3487455"/>
                <a:gd name="connsiteX1" fmla="*/ 2484329 w 4258850"/>
                <a:gd name="connsiteY1" fmla="*/ 0 h 3487455"/>
                <a:gd name="connsiteX2" fmla="*/ 2484329 w 4258850"/>
                <a:gd name="connsiteY2" fmla="*/ 0 h 3487455"/>
                <a:gd name="connsiteX3" fmla="*/ 3549042 w 4258850"/>
                <a:gd name="connsiteY3" fmla="*/ 0 h 3487455"/>
                <a:gd name="connsiteX4" fmla="*/ 4258850 w 4258850"/>
                <a:gd name="connsiteY4" fmla="*/ 0 h 3487455"/>
                <a:gd name="connsiteX5" fmla="*/ 4258850 w 4258850"/>
                <a:gd name="connsiteY5" fmla="*/ 1373688 h 3487455"/>
                <a:gd name="connsiteX6" fmla="*/ 4258850 w 4258850"/>
                <a:gd name="connsiteY6" fmla="*/ 1373688 h 3487455"/>
                <a:gd name="connsiteX7" fmla="*/ 4258850 w 4258850"/>
                <a:gd name="connsiteY7" fmla="*/ 1962411 h 3487455"/>
                <a:gd name="connsiteX8" fmla="*/ 4258850 w 4258850"/>
                <a:gd name="connsiteY8" fmla="*/ 2354893 h 3487455"/>
                <a:gd name="connsiteX9" fmla="*/ 4256613 w 4258850"/>
                <a:gd name="connsiteY9" fmla="*/ 2344008 h 3487455"/>
                <a:gd name="connsiteX10" fmla="*/ 3832965 w 4258850"/>
                <a:gd name="connsiteY10" fmla="*/ 3487455 h 3487455"/>
                <a:gd name="connsiteX11" fmla="*/ 3736186 w 4258850"/>
                <a:gd name="connsiteY11" fmla="*/ 2376664 h 3487455"/>
                <a:gd name="connsiteX12" fmla="*/ 0 w 4258850"/>
                <a:gd name="connsiteY12" fmla="*/ 2354893 h 3487455"/>
                <a:gd name="connsiteX13" fmla="*/ 0 w 4258850"/>
                <a:gd name="connsiteY13" fmla="*/ 1962411 h 3487455"/>
                <a:gd name="connsiteX14" fmla="*/ 0 w 4258850"/>
                <a:gd name="connsiteY14" fmla="*/ 1373688 h 3487455"/>
                <a:gd name="connsiteX15" fmla="*/ 0 w 4258850"/>
                <a:gd name="connsiteY15" fmla="*/ 1373688 h 3487455"/>
                <a:gd name="connsiteX16" fmla="*/ 0 w 4258850"/>
                <a:gd name="connsiteY16" fmla="*/ 0 h 3487455"/>
                <a:gd name="connsiteX0" fmla="*/ 0 w 4258850"/>
                <a:gd name="connsiteY0" fmla="*/ 0 h 3487455"/>
                <a:gd name="connsiteX1" fmla="*/ 2484329 w 4258850"/>
                <a:gd name="connsiteY1" fmla="*/ 0 h 3487455"/>
                <a:gd name="connsiteX2" fmla="*/ 2484329 w 4258850"/>
                <a:gd name="connsiteY2" fmla="*/ 0 h 3487455"/>
                <a:gd name="connsiteX3" fmla="*/ 3549042 w 4258850"/>
                <a:gd name="connsiteY3" fmla="*/ 0 h 3487455"/>
                <a:gd name="connsiteX4" fmla="*/ 4258850 w 4258850"/>
                <a:gd name="connsiteY4" fmla="*/ 0 h 3487455"/>
                <a:gd name="connsiteX5" fmla="*/ 4258850 w 4258850"/>
                <a:gd name="connsiteY5" fmla="*/ 1373688 h 3487455"/>
                <a:gd name="connsiteX6" fmla="*/ 4258850 w 4258850"/>
                <a:gd name="connsiteY6" fmla="*/ 1373688 h 3487455"/>
                <a:gd name="connsiteX7" fmla="*/ 4258850 w 4258850"/>
                <a:gd name="connsiteY7" fmla="*/ 1962411 h 3487455"/>
                <a:gd name="connsiteX8" fmla="*/ 4258850 w 4258850"/>
                <a:gd name="connsiteY8" fmla="*/ 2354893 h 3487455"/>
                <a:gd name="connsiteX9" fmla="*/ 4256613 w 4258850"/>
                <a:gd name="connsiteY9" fmla="*/ 2344008 h 3487455"/>
                <a:gd name="connsiteX10" fmla="*/ 3832965 w 4258850"/>
                <a:gd name="connsiteY10" fmla="*/ 3487455 h 3487455"/>
                <a:gd name="connsiteX11" fmla="*/ 0 w 4258850"/>
                <a:gd name="connsiteY11" fmla="*/ 2354893 h 3487455"/>
                <a:gd name="connsiteX12" fmla="*/ 0 w 4258850"/>
                <a:gd name="connsiteY12" fmla="*/ 1962411 h 3487455"/>
                <a:gd name="connsiteX13" fmla="*/ 0 w 4258850"/>
                <a:gd name="connsiteY13" fmla="*/ 1373688 h 3487455"/>
                <a:gd name="connsiteX14" fmla="*/ 0 w 4258850"/>
                <a:gd name="connsiteY14" fmla="*/ 1373688 h 3487455"/>
                <a:gd name="connsiteX15" fmla="*/ 0 w 4258850"/>
                <a:gd name="connsiteY15" fmla="*/ 0 h 3487455"/>
                <a:gd name="connsiteX0" fmla="*/ 0 w 4258850"/>
                <a:gd name="connsiteY0" fmla="*/ 0 h 3487455"/>
                <a:gd name="connsiteX1" fmla="*/ 2484329 w 4258850"/>
                <a:gd name="connsiteY1" fmla="*/ 0 h 3487455"/>
                <a:gd name="connsiteX2" fmla="*/ 2484329 w 4258850"/>
                <a:gd name="connsiteY2" fmla="*/ 0 h 3487455"/>
                <a:gd name="connsiteX3" fmla="*/ 3549042 w 4258850"/>
                <a:gd name="connsiteY3" fmla="*/ 0 h 3487455"/>
                <a:gd name="connsiteX4" fmla="*/ 4258850 w 4258850"/>
                <a:gd name="connsiteY4" fmla="*/ 0 h 3487455"/>
                <a:gd name="connsiteX5" fmla="*/ 4258850 w 4258850"/>
                <a:gd name="connsiteY5" fmla="*/ 1373688 h 3487455"/>
                <a:gd name="connsiteX6" fmla="*/ 4258850 w 4258850"/>
                <a:gd name="connsiteY6" fmla="*/ 1373688 h 3487455"/>
                <a:gd name="connsiteX7" fmla="*/ 4258850 w 4258850"/>
                <a:gd name="connsiteY7" fmla="*/ 1962411 h 3487455"/>
                <a:gd name="connsiteX8" fmla="*/ 4258850 w 4258850"/>
                <a:gd name="connsiteY8" fmla="*/ 2354893 h 3487455"/>
                <a:gd name="connsiteX9" fmla="*/ 3832965 w 4258850"/>
                <a:gd name="connsiteY9" fmla="*/ 3487455 h 3487455"/>
                <a:gd name="connsiteX10" fmla="*/ 0 w 4258850"/>
                <a:gd name="connsiteY10" fmla="*/ 2354893 h 3487455"/>
                <a:gd name="connsiteX11" fmla="*/ 0 w 4258850"/>
                <a:gd name="connsiteY11" fmla="*/ 1962411 h 3487455"/>
                <a:gd name="connsiteX12" fmla="*/ 0 w 4258850"/>
                <a:gd name="connsiteY12" fmla="*/ 1373688 h 3487455"/>
                <a:gd name="connsiteX13" fmla="*/ 0 w 4258850"/>
                <a:gd name="connsiteY13" fmla="*/ 1373688 h 3487455"/>
                <a:gd name="connsiteX14" fmla="*/ 0 w 4258850"/>
                <a:gd name="connsiteY14" fmla="*/ 0 h 3487455"/>
                <a:gd name="connsiteX0" fmla="*/ 0 w 4258850"/>
                <a:gd name="connsiteY0" fmla="*/ 0 h 3487455"/>
                <a:gd name="connsiteX1" fmla="*/ 2484329 w 4258850"/>
                <a:gd name="connsiteY1" fmla="*/ 0 h 3487455"/>
                <a:gd name="connsiteX2" fmla="*/ 2484329 w 4258850"/>
                <a:gd name="connsiteY2" fmla="*/ 0 h 3487455"/>
                <a:gd name="connsiteX3" fmla="*/ 3549042 w 4258850"/>
                <a:gd name="connsiteY3" fmla="*/ 0 h 3487455"/>
                <a:gd name="connsiteX4" fmla="*/ 4258850 w 4258850"/>
                <a:gd name="connsiteY4" fmla="*/ 0 h 3487455"/>
                <a:gd name="connsiteX5" fmla="*/ 4258850 w 4258850"/>
                <a:gd name="connsiteY5" fmla="*/ 1373688 h 3487455"/>
                <a:gd name="connsiteX6" fmla="*/ 4258850 w 4258850"/>
                <a:gd name="connsiteY6" fmla="*/ 1962411 h 3487455"/>
                <a:gd name="connsiteX7" fmla="*/ 4258850 w 4258850"/>
                <a:gd name="connsiteY7" fmla="*/ 2354893 h 3487455"/>
                <a:gd name="connsiteX8" fmla="*/ 3832965 w 4258850"/>
                <a:gd name="connsiteY8" fmla="*/ 3487455 h 3487455"/>
                <a:gd name="connsiteX9" fmla="*/ 0 w 4258850"/>
                <a:gd name="connsiteY9" fmla="*/ 2354893 h 3487455"/>
                <a:gd name="connsiteX10" fmla="*/ 0 w 4258850"/>
                <a:gd name="connsiteY10" fmla="*/ 1962411 h 3487455"/>
                <a:gd name="connsiteX11" fmla="*/ 0 w 4258850"/>
                <a:gd name="connsiteY11" fmla="*/ 1373688 h 3487455"/>
                <a:gd name="connsiteX12" fmla="*/ 0 w 4258850"/>
                <a:gd name="connsiteY12" fmla="*/ 1373688 h 3487455"/>
                <a:gd name="connsiteX13" fmla="*/ 0 w 4258850"/>
                <a:gd name="connsiteY13" fmla="*/ 0 h 3487455"/>
                <a:gd name="connsiteX0" fmla="*/ 0 w 4258850"/>
                <a:gd name="connsiteY0" fmla="*/ 0 h 3487455"/>
                <a:gd name="connsiteX1" fmla="*/ 2484329 w 4258850"/>
                <a:gd name="connsiteY1" fmla="*/ 0 h 3487455"/>
                <a:gd name="connsiteX2" fmla="*/ 2484329 w 4258850"/>
                <a:gd name="connsiteY2" fmla="*/ 0 h 3487455"/>
                <a:gd name="connsiteX3" fmla="*/ 3549042 w 4258850"/>
                <a:gd name="connsiteY3" fmla="*/ 0 h 3487455"/>
                <a:gd name="connsiteX4" fmla="*/ 4258850 w 4258850"/>
                <a:gd name="connsiteY4" fmla="*/ 0 h 3487455"/>
                <a:gd name="connsiteX5" fmla="*/ 4258850 w 4258850"/>
                <a:gd name="connsiteY5" fmla="*/ 1962411 h 3487455"/>
                <a:gd name="connsiteX6" fmla="*/ 4258850 w 4258850"/>
                <a:gd name="connsiteY6" fmla="*/ 2354893 h 3487455"/>
                <a:gd name="connsiteX7" fmla="*/ 3832965 w 4258850"/>
                <a:gd name="connsiteY7" fmla="*/ 3487455 h 3487455"/>
                <a:gd name="connsiteX8" fmla="*/ 0 w 4258850"/>
                <a:gd name="connsiteY8" fmla="*/ 2354893 h 3487455"/>
                <a:gd name="connsiteX9" fmla="*/ 0 w 4258850"/>
                <a:gd name="connsiteY9" fmla="*/ 1962411 h 3487455"/>
                <a:gd name="connsiteX10" fmla="*/ 0 w 4258850"/>
                <a:gd name="connsiteY10" fmla="*/ 1373688 h 3487455"/>
                <a:gd name="connsiteX11" fmla="*/ 0 w 4258850"/>
                <a:gd name="connsiteY11" fmla="*/ 1373688 h 3487455"/>
                <a:gd name="connsiteX12" fmla="*/ 0 w 4258850"/>
                <a:gd name="connsiteY12" fmla="*/ 0 h 3487455"/>
                <a:gd name="connsiteX0" fmla="*/ 0 w 4258850"/>
                <a:gd name="connsiteY0" fmla="*/ 0 h 3487455"/>
                <a:gd name="connsiteX1" fmla="*/ 2484329 w 4258850"/>
                <a:gd name="connsiteY1" fmla="*/ 0 h 3487455"/>
                <a:gd name="connsiteX2" fmla="*/ 2484329 w 4258850"/>
                <a:gd name="connsiteY2" fmla="*/ 0 h 3487455"/>
                <a:gd name="connsiteX3" fmla="*/ 4258850 w 4258850"/>
                <a:gd name="connsiteY3" fmla="*/ 0 h 3487455"/>
                <a:gd name="connsiteX4" fmla="*/ 4258850 w 4258850"/>
                <a:gd name="connsiteY4" fmla="*/ 1962411 h 3487455"/>
                <a:gd name="connsiteX5" fmla="*/ 4258850 w 4258850"/>
                <a:gd name="connsiteY5" fmla="*/ 2354893 h 3487455"/>
                <a:gd name="connsiteX6" fmla="*/ 3832965 w 4258850"/>
                <a:gd name="connsiteY6" fmla="*/ 3487455 h 3487455"/>
                <a:gd name="connsiteX7" fmla="*/ 0 w 4258850"/>
                <a:gd name="connsiteY7" fmla="*/ 2354893 h 3487455"/>
                <a:gd name="connsiteX8" fmla="*/ 0 w 4258850"/>
                <a:gd name="connsiteY8" fmla="*/ 1962411 h 3487455"/>
                <a:gd name="connsiteX9" fmla="*/ 0 w 4258850"/>
                <a:gd name="connsiteY9" fmla="*/ 1373688 h 3487455"/>
                <a:gd name="connsiteX10" fmla="*/ 0 w 4258850"/>
                <a:gd name="connsiteY10" fmla="*/ 1373688 h 3487455"/>
                <a:gd name="connsiteX11" fmla="*/ 0 w 4258850"/>
                <a:gd name="connsiteY11" fmla="*/ 0 h 3487455"/>
                <a:gd name="connsiteX0" fmla="*/ 0 w 4258850"/>
                <a:gd name="connsiteY0" fmla="*/ 0 h 3487455"/>
                <a:gd name="connsiteX1" fmla="*/ 2484329 w 4258850"/>
                <a:gd name="connsiteY1" fmla="*/ 0 h 3487455"/>
                <a:gd name="connsiteX2" fmla="*/ 4258850 w 4258850"/>
                <a:gd name="connsiteY2" fmla="*/ 0 h 3487455"/>
                <a:gd name="connsiteX3" fmla="*/ 4258850 w 4258850"/>
                <a:gd name="connsiteY3" fmla="*/ 1962411 h 3487455"/>
                <a:gd name="connsiteX4" fmla="*/ 4258850 w 4258850"/>
                <a:gd name="connsiteY4" fmla="*/ 2354893 h 3487455"/>
                <a:gd name="connsiteX5" fmla="*/ 3832965 w 4258850"/>
                <a:gd name="connsiteY5" fmla="*/ 3487455 h 3487455"/>
                <a:gd name="connsiteX6" fmla="*/ 0 w 4258850"/>
                <a:gd name="connsiteY6" fmla="*/ 2354893 h 3487455"/>
                <a:gd name="connsiteX7" fmla="*/ 0 w 4258850"/>
                <a:gd name="connsiteY7" fmla="*/ 1962411 h 3487455"/>
                <a:gd name="connsiteX8" fmla="*/ 0 w 4258850"/>
                <a:gd name="connsiteY8" fmla="*/ 1373688 h 3487455"/>
                <a:gd name="connsiteX9" fmla="*/ 0 w 4258850"/>
                <a:gd name="connsiteY9" fmla="*/ 1373688 h 3487455"/>
                <a:gd name="connsiteX10" fmla="*/ 0 w 4258850"/>
                <a:gd name="connsiteY10" fmla="*/ 0 h 3487455"/>
                <a:gd name="connsiteX0" fmla="*/ 0 w 4258850"/>
                <a:gd name="connsiteY0" fmla="*/ 0 h 3487455"/>
                <a:gd name="connsiteX1" fmla="*/ 2484329 w 4258850"/>
                <a:gd name="connsiteY1" fmla="*/ 0 h 3487455"/>
                <a:gd name="connsiteX2" fmla="*/ 4258850 w 4258850"/>
                <a:gd name="connsiteY2" fmla="*/ 0 h 3487455"/>
                <a:gd name="connsiteX3" fmla="*/ 4258850 w 4258850"/>
                <a:gd name="connsiteY3" fmla="*/ 1962411 h 3487455"/>
                <a:gd name="connsiteX4" fmla="*/ 4258850 w 4258850"/>
                <a:gd name="connsiteY4" fmla="*/ 2354893 h 3487455"/>
                <a:gd name="connsiteX5" fmla="*/ 3832965 w 4258850"/>
                <a:gd name="connsiteY5" fmla="*/ 3487455 h 3487455"/>
                <a:gd name="connsiteX6" fmla="*/ 0 w 4258850"/>
                <a:gd name="connsiteY6" fmla="*/ 2354893 h 3487455"/>
                <a:gd name="connsiteX7" fmla="*/ 0 w 4258850"/>
                <a:gd name="connsiteY7" fmla="*/ 1962411 h 3487455"/>
                <a:gd name="connsiteX8" fmla="*/ 0 w 4258850"/>
                <a:gd name="connsiteY8" fmla="*/ 1373688 h 3487455"/>
                <a:gd name="connsiteX9" fmla="*/ 0 w 4258850"/>
                <a:gd name="connsiteY9" fmla="*/ 0 h 3487455"/>
                <a:gd name="connsiteX0" fmla="*/ 0 w 4258850"/>
                <a:gd name="connsiteY0" fmla="*/ 0 h 3487455"/>
                <a:gd name="connsiteX1" fmla="*/ 2484329 w 4258850"/>
                <a:gd name="connsiteY1" fmla="*/ 0 h 3487455"/>
                <a:gd name="connsiteX2" fmla="*/ 4258850 w 4258850"/>
                <a:gd name="connsiteY2" fmla="*/ 0 h 3487455"/>
                <a:gd name="connsiteX3" fmla="*/ 4258850 w 4258850"/>
                <a:gd name="connsiteY3" fmla="*/ 1962411 h 3487455"/>
                <a:gd name="connsiteX4" fmla="*/ 3832965 w 4258850"/>
                <a:gd name="connsiteY4" fmla="*/ 3487455 h 3487455"/>
                <a:gd name="connsiteX5" fmla="*/ 0 w 4258850"/>
                <a:gd name="connsiteY5" fmla="*/ 2354893 h 3487455"/>
                <a:gd name="connsiteX6" fmla="*/ 0 w 4258850"/>
                <a:gd name="connsiteY6" fmla="*/ 1962411 h 3487455"/>
                <a:gd name="connsiteX7" fmla="*/ 0 w 4258850"/>
                <a:gd name="connsiteY7" fmla="*/ 1373688 h 3487455"/>
                <a:gd name="connsiteX8" fmla="*/ 0 w 4258850"/>
                <a:gd name="connsiteY8" fmla="*/ 0 h 3487455"/>
                <a:gd name="connsiteX0" fmla="*/ 0 w 4258850"/>
                <a:gd name="connsiteY0" fmla="*/ 0 h 3487455"/>
                <a:gd name="connsiteX1" fmla="*/ 2484329 w 4258850"/>
                <a:gd name="connsiteY1" fmla="*/ 0 h 3487455"/>
                <a:gd name="connsiteX2" fmla="*/ 4258850 w 4258850"/>
                <a:gd name="connsiteY2" fmla="*/ 0 h 3487455"/>
                <a:gd name="connsiteX3" fmla="*/ 4258850 w 4258850"/>
                <a:gd name="connsiteY3" fmla="*/ 1962411 h 3487455"/>
                <a:gd name="connsiteX4" fmla="*/ 3832965 w 4258850"/>
                <a:gd name="connsiteY4" fmla="*/ 3487455 h 3487455"/>
                <a:gd name="connsiteX5" fmla="*/ 3483429 w 4258850"/>
                <a:gd name="connsiteY5" fmla="*/ 1995664 h 3487455"/>
                <a:gd name="connsiteX6" fmla="*/ 0 w 4258850"/>
                <a:gd name="connsiteY6" fmla="*/ 1962411 h 3487455"/>
                <a:gd name="connsiteX7" fmla="*/ 0 w 4258850"/>
                <a:gd name="connsiteY7" fmla="*/ 1373688 h 3487455"/>
                <a:gd name="connsiteX8" fmla="*/ 0 w 4258850"/>
                <a:gd name="connsiteY8" fmla="*/ 0 h 3487455"/>
                <a:gd name="connsiteX0" fmla="*/ 0 w 4258850"/>
                <a:gd name="connsiteY0" fmla="*/ 0 h 2921398"/>
                <a:gd name="connsiteX1" fmla="*/ 2484329 w 4258850"/>
                <a:gd name="connsiteY1" fmla="*/ 0 h 2921398"/>
                <a:gd name="connsiteX2" fmla="*/ 4258850 w 4258850"/>
                <a:gd name="connsiteY2" fmla="*/ 0 h 2921398"/>
                <a:gd name="connsiteX3" fmla="*/ 4258850 w 4258850"/>
                <a:gd name="connsiteY3" fmla="*/ 1962411 h 2921398"/>
                <a:gd name="connsiteX4" fmla="*/ 4257507 w 4258850"/>
                <a:gd name="connsiteY4" fmla="*/ 2921398 h 2921398"/>
                <a:gd name="connsiteX5" fmla="*/ 3483429 w 4258850"/>
                <a:gd name="connsiteY5" fmla="*/ 1995664 h 2921398"/>
                <a:gd name="connsiteX6" fmla="*/ 0 w 4258850"/>
                <a:gd name="connsiteY6" fmla="*/ 1962411 h 2921398"/>
                <a:gd name="connsiteX7" fmla="*/ 0 w 4258850"/>
                <a:gd name="connsiteY7" fmla="*/ 1373688 h 2921398"/>
                <a:gd name="connsiteX8" fmla="*/ 0 w 4258850"/>
                <a:gd name="connsiteY8" fmla="*/ 0 h 2921398"/>
                <a:gd name="connsiteX0" fmla="*/ 0 w 4258850"/>
                <a:gd name="connsiteY0" fmla="*/ 0 h 2921398"/>
                <a:gd name="connsiteX1" fmla="*/ 2484329 w 4258850"/>
                <a:gd name="connsiteY1" fmla="*/ 0 h 2921398"/>
                <a:gd name="connsiteX2" fmla="*/ 4258850 w 4258850"/>
                <a:gd name="connsiteY2" fmla="*/ 0 h 2921398"/>
                <a:gd name="connsiteX3" fmla="*/ 4258850 w 4258850"/>
                <a:gd name="connsiteY3" fmla="*/ 1962411 h 2921398"/>
                <a:gd name="connsiteX4" fmla="*/ 4257507 w 4258850"/>
                <a:gd name="connsiteY4" fmla="*/ 2921398 h 2921398"/>
                <a:gd name="connsiteX5" fmla="*/ 3483429 w 4258850"/>
                <a:gd name="connsiteY5" fmla="*/ 1995664 h 2921398"/>
                <a:gd name="connsiteX6" fmla="*/ 0 w 4258850"/>
                <a:gd name="connsiteY6" fmla="*/ 1962411 h 2921398"/>
                <a:gd name="connsiteX7" fmla="*/ 0 w 4258850"/>
                <a:gd name="connsiteY7" fmla="*/ 0 h 2921398"/>
                <a:gd name="connsiteX0" fmla="*/ 10885 w 4269735"/>
                <a:gd name="connsiteY0" fmla="*/ 0 h 3225154"/>
                <a:gd name="connsiteX1" fmla="*/ 2495214 w 4269735"/>
                <a:gd name="connsiteY1" fmla="*/ 0 h 3225154"/>
                <a:gd name="connsiteX2" fmla="*/ 4269735 w 4269735"/>
                <a:gd name="connsiteY2" fmla="*/ 0 h 3225154"/>
                <a:gd name="connsiteX3" fmla="*/ 4269735 w 4269735"/>
                <a:gd name="connsiteY3" fmla="*/ 1962411 h 3225154"/>
                <a:gd name="connsiteX4" fmla="*/ 4268392 w 4269735"/>
                <a:gd name="connsiteY4" fmla="*/ 2921398 h 3225154"/>
                <a:gd name="connsiteX5" fmla="*/ 3494314 w 4269735"/>
                <a:gd name="connsiteY5" fmla="*/ 1995664 h 3225154"/>
                <a:gd name="connsiteX6" fmla="*/ 0 w 4269735"/>
                <a:gd name="connsiteY6" fmla="*/ 3225154 h 3225154"/>
                <a:gd name="connsiteX7" fmla="*/ 10885 w 4269735"/>
                <a:gd name="connsiteY7" fmla="*/ 0 h 3225154"/>
                <a:gd name="connsiteX0" fmla="*/ 10885 w 4269735"/>
                <a:gd name="connsiteY0" fmla="*/ 0 h 3225154"/>
                <a:gd name="connsiteX1" fmla="*/ 2495214 w 4269735"/>
                <a:gd name="connsiteY1" fmla="*/ 0 h 3225154"/>
                <a:gd name="connsiteX2" fmla="*/ 4269735 w 4269735"/>
                <a:gd name="connsiteY2" fmla="*/ 0 h 3225154"/>
                <a:gd name="connsiteX3" fmla="*/ 4269735 w 4269735"/>
                <a:gd name="connsiteY3" fmla="*/ 1962411 h 3225154"/>
                <a:gd name="connsiteX4" fmla="*/ 4268392 w 4269735"/>
                <a:gd name="connsiteY4" fmla="*/ 2921398 h 3225154"/>
                <a:gd name="connsiteX5" fmla="*/ 3520947 w 4269735"/>
                <a:gd name="connsiteY5" fmla="*/ 2847920 h 3225154"/>
                <a:gd name="connsiteX6" fmla="*/ 0 w 4269735"/>
                <a:gd name="connsiteY6" fmla="*/ 3225154 h 3225154"/>
                <a:gd name="connsiteX7" fmla="*/ 10885 w 4269735"/>
                <a:gd name="connsiteY7" fmla="*/ 0 h 3225154"/>
                <a:gd name="connsiteX0" fmla="*/ 390 w 4259240"/>
                <a:gd name="connsiteY0" fmla="*/ 0 h 2921398"/>
                <a:gd name="connsiteX1" fmla="*/ 2484719 w 4259240"/>
                <a:gd name="connsiteY1" fmla="*/ 0 h 2921398"/>
                <a:gd name="connsiteX2" fmla="*/ 4259240 w 4259240"/>
                <a:gd name="connsiteY2" fmla="*/ 0 h 2921398"/>
                <a:gd name="connsiteX3" fmla="*/ 4259240 w 4259240"/>
                <a:gd name="connsiteY3" fmla="*/ 1962411 h 2921398"/>
                <a:gd name="connsiteX4" fmla="*/ 4257897 w 4259240"/>
                <a:gd name="connsiteY4" fmla="*/ 2921398 h 2921398"/>
                <a:gd name="connsiteX5" fmla="*/ 3510452 w 4259240"/>
                <a:gd name="connsiteY5" fmla="*/ 2847920 h 2921398"/>
                <a:gd name="connsiteX6" fmla="*/ 16138 w 4259240"/>
                <a:gd name="connsiteY6" fmla="*/ 2683616 h 2921398"/>
                <a:gd name="connsiteX7" fmla="*/ 390 w 4259240"/>
                <a:gd name="connsiteY7" fmla="*/ 0 h 2921398"/>
                <a:gd name="connsiteX0" fmla="*/ 10885 w 4269735"/>
                <a:gd name="connsiteY0" fmla="*/ 0 h 2921398"/>
                <a:gd name="connsiteX1" fmla="*/ 2495214 w 4269735"/>
                <a:gd name="connsiteY1" fmla="*/ 0 h 2921398"/>
                <a:gd name="connsiteX2" fmla="*/ 4269735 w 4269735"/>
                <a:gd name="connsiteY2" fmla="*/ 0 h 2921398"/>
                <a:gd name="connsiteX3" fmla="*/ 4269735 w 4269735"/>
                <a:gd name="connsiteY3" fmla="*/ 1962411 h 2921398"/>
                <a:gd name="connsiteX4" fmla="*/ 4268392 w 4269735"/>
                <a:gd name="connsiteY4" fmla="*/ 2921398 h 2921398"/>
                <a:gd name="connsiteX5" fmla="*/ 3520947 w 4269735"/>
                <a:gd name="connsiteY5" fmla="*/ 2847920 h 2921398"/>
                <a:gd name="connsiteX6" fmla="*/ 0 w 4269735"/>
                <a:gd name="connsiteY6" fmla="*/ 2861170 h 2921398"/>
                <a:gd name="connsiteX7" fmla="*/ 10885 w 4269735"/>
                <a:gd name="connsiteY7" fmla="*/ 0 h 2921398"/>
                <a:gd name="connsiteX0" fmla="*/ 390 w 4259240"/>
                <a:gd name="connsiteY0" fmla="*/ 0 h 2921398"/>
                <a:gd name="connsiteX1" fmla="*/ 2484719 w 4259240"/>
                <a:gd name="connsiteY1" fmla="*/ 0 h 2921398"/>
                <a:gd name="connsiteX2" fmla="*/ 4259240 w 4259240"/>
                <a:gd name="connsiteY2" fmla="*/ 0 h 2921398"/>
                <a:gd name="connsiteX3" fmla="*/ 4259240 w 4259240"/>
                <a:gd name="connsiteY3" fmla="*/ 1962411 h 2921398"/>
                <a:gd name="connsiteX4" fmla="*/ 4257897 w 4259240"/>
                <a:gd name="connsiteY4" fmla="*/ 2921398 h 2921398"/>
                <a:gd name="connsiteX5" fmla="*/ 3510452 w 4259240"/>
                <a:gd name="connsiteY5" fmla="*/ 2847920 h 2921398"/>
                <a:gd name="connsiteX6" fmla="*/ 16138 w 4259240"/>
                <a:gd name="connsiteY6" fmla="*/ 2870048 h 2921398"/>
                <a:gd name="connsiteX7" fmla="*/ 390 w 4259240"/>
                <a:gd name="connsiteY7" fmla="*/ 0 h 2921398"/>
                <a:gd name="connsiteX0" fmla="*/ 10885 w 4269735"/>
                <a:gd name="connsiteY0" fmla="*/ 0 h 2921398"/>
                <a:gd name="connsiteX1" fmla="*/ 2495214 w 4269735"/>
                <a:gd name="connsiteY1" fmla="*/ 0 h 2921398"/>
                <a:gd name="connsiteX2" fmla="*/ 4269735 w 4269735"/>
                <a:gd name="connsiteY2" fmla="*/ 0 h 2921398"/>
                <a:gd name="connsiteX3" fmla="*/ 4269735 w 4269735"/>
                <a:gd name="connsiteY3" fmla="*/ 1962411 h 2921398"/>
                <a:gd name="connsiteX4" fmla="*/ 4268392 w 4269735"/>
                <a:gd name="connsiteY4" fmla="*/ 2921398 h 2921398"/>
                <a:gd name="connsiteX5" fmla="*/ 3520947 w 4269735"/>
                <a:gd name="connsiteY5" fmla="*/ 2847920 h 2921398"/>
                <a:gd name="connsiteX6" fmla="*/ 0 w 4269735"/>
                <a:gd name="connsiteY6" fmla="*/ 2852292 h 2921398"/>
                <a:gd name="connsiteX7" fmla="*/ 10885 w 4269735"/>
                <a:gd name="connsiteY7" fmla="*/ 0 h 2921398"/>
                <a:gd name="connsiteX0" fmla="*/ 2008 w 4260858"/>
                <a:gd name="connsiteY0" fmla="*/ 0 h 2921398"/>
                <a:gd name="connsiteX1" fmla="*/ 2486337 w 4260858"/>
                <a:gd name="connsiteY1" fmla="*/ 0 h 2921398"/>
                <a:gd name="connsiteX2" fmla="*/ 4260858 w 4260858"/>
                <a:gd name="connsiteY2" fmla="*/ 0 h 2921398"/>
                <a:gd name="connsiteX3" fmla="*/ 4260858 w 4260858"/>
                <a:gd name="connsiteY3" fmla="*/ 1962411 h 2921398"/>
                <a:gd name="connsiteX4" fmla="*/ 4259515 w 4260858"/>
                <a:gd name="connsiteY4" fmla="*/ 2921398 h 2921398"/>
                <a:gd name="connsiteX5" fmla="*/ 3512070 w 4260858"/>
                <a:gd name="connsiteY5" fmla="*/ 2847920 h 2921398"/>
                <a:gd name="connsiteX6" fmla="*/ 0 w 4260858"/>
                <a:gd name="connsiteY6" fmla="*/ 2878925 h 2921398"/>
                <a:gd name="connsiteX7" fmla="*/ 2008 w 4260858"/>
                <a:gd name="connsiteY7" fmla="*/ 0 h 2921398"/>
                <a:gd name="connsiteX0" fmla="*/ 2008 w 4268410"/>
                <a:gd name="connsiteY0" fmla="*/ 0 h 3738144"/>
                <a:gd name="connsiteX1" fmla="*/ 2486337 w 4268410"/>
                <a:gd name="connsiteY1" fmla="*/ 0 h 3738144"/>
                <a:gd name="connsiteX2" fmla="*/ 4260858 w 4268410"/>
                <a:gd name="connsiteY2" fmla="*/ 0 h 3738144"/>
                <a:gd name="connsiteX3" fmla="*/ 4260858 w 4268410"/>
                <a:gd name="connsiteY3" fmla="*/ 1962411 h 3738144"/>
                <a:gd name="connsiteX4" fmla="*/ 4268393 w 4268410"/>
                <a:gd name="connsiteY4" fmla="*/ 3738144 h 3738144"/>
                <a:gd name="connsiteX5" fmla="*/ 3512070 w 4268410"/>
                <a:gd name="connsiteY5" fmla="*/ 2847920 h 3738144"/>
                <a:gd name="connsiteX6" fmla="*/ 0 w 4268410"/>
                <a:gd name="connsiteY6" fmla="*/ 2878925 h 3738144"/>
                <a:gd name="connsiteX7" fmla="*/ 2008 w 4268410"/>
                <a:gd name="connsiteY7" fmla="*/ 0 h 3738144"/>
                <a:gd name="connsiteX0" fmla="*/ 2008 w 4286153"/>
                <a:gd name="connsiteY0" fmla="*/ 0 h 3773655"/>
                <a:gd name="connsiteX1" fmla="*/ 2486337 w 4286153"/>
                <a:gd name="connsiteY1" fmla="*/ 0 h 3773655"/>
                <a:gd name="connsiteX2" fmla="*/ 4260858 w 4286153"/>
                <a:gd name="connsiteY2" fmla="*/ 0 h 3773655"/>
                <a:gd name="connsiteX3" fmla="*/ 4260858 w 4286153"/>
                <a:gd name="connsiteY3" fmla="*/ 1962411 h 3773655"/>
                <a:gd name="connsiteX4" fmla="*/ 4286148 w 4286153"/>
                <a:gd name="connsiteY4" fmla="*/ 3773655 h 3773655"/>
                <a:gd name="connsiteX5" fmla="*/ 3512070 w 4286153"/>
                <a:gd name="connsiteY5" fmla="*/ 2847920 h 3773655"/>
                <a:gd name="connsiteX6" fmla="*/ 0 w 4286153"/>
                <a:gd name="connsiteY6" fmla="*/ 2878925 h 3773655"/>
                <a:gd name="connsiteX7" fmla="*/ 2008 w 4286153"/>
                <a:gd name="connsiteY7" fmla="*/ 0 h 3773655"/>
                <a:gd name="connsiteX0" fmla="*/ 2008 w 4260858"/>
                <a:gd name="connsiteY0" fmla="*/ 0 h 3782533"/>
                <a:gd name="connsiteX1" fmla="*/ 2486337 w 4260858"/>
                <a:gd name="connsiteY1" fmla="*/ 0 h 3782533"/>
                <a:gd name="connsiteX2" fmla="*/ 4260858 w 4260858"/>
                <a:gd name="connsiteY2" fmla="*/ 0 h 3782533"/>
                <a:gd name="connsiteX3" fmla="*/ 4260858 w 4260858"/>
                <a:gd name="connsiteY3" fmla="*/ 1962411 h 3782533"/>
                <a:gd name="connsiteX4" fmla="*/ 4241760 w 4260858"/>
                <a:gd name="connsiteY4" fmla="*/ 3782533 h 3782533"/>
                <a:gd name="connsiteX5" fmla="*/ 3512070 w 4260858"/>
                <a:gd name="connsiteY5" fmla="*/ 2847920 h 3782533"/>
                <a:gd name="connsiteX6" fmla="*/ 0 w 4260858"/>
                <a:gd name="connsiteY6" fmla="*/ 2878925 h 3782533"/>
                <a:gd name="connsiteX7" fmla="*/ 2008 w 4260858"/>
                <a:gd name="connsiteY7" fmla="*/ 0 h 3782533"/>
                <a:gd name="connsiteX0" fmla="*/ 2008 w 4268410"/>
                <a:gd name="connsiteY0" fmla="*/ 0 h 3755900"/>
                <a:gd name="connsiteX1" fmla="*/ 2486337 w 4268410"/>
                <a:gd name="connsiteY1" fmla="*/ 0 h 3755900"/>
                <a:gd name="connsiteX2" fmla="*/ 4260858 w 4268410"/>
                <a:gd name="connsiteY2" fmla="*/ 0 h 3755900"/>
                <a:gd name="connsiteX3" fmla="*/ 4260858 w 4268410"/>
                <a:gd name="connsiteY3" fmla="*/ 1962411 h 3755900"/>
                <a:gd name="connsiteX4" fmla="*/ 4268393 w 4268410"/>
                <a:gd name="connsiteY4" fmla="*/ 3755900 h 3755900"/>
                <a:gd name="connsiteX5" fmla="*/ 3512070 w 4268410"/>
                <a:gd name="connsiteY5" fmla="*/ 2847920 h 3755900"/>
                <a:gd name="connsiteX6" fmla="*/ 0 w 4268410"/>
                <a:gd name="connsiteY6" fmla="*/ 2878925 h 3755900"/>
                <a:gd name="connsiteX7" fmla="*/ 2008 w 4268410"/>
                <a:gd name="connsiteY7" fmla="*/ 0 h 3755900"/>
                <a:gd name="connsiteX0" fmla="*/ 2008 w 4260858"/>
                <a:gd name="connsiteY0" fmla="*/ 0 h 3755900"/>
                <a:gd name="connsiteX1" fmla="*/ 2486337 w 4260858"/>
                <a:gd name="connsiteY1" fmla="*/ 0 h 3755900"/>
                <a:gd name="connsiteX2" fmla="*/ 4260858 w 4260858"/>
                <a:gd name="connsiteY2" fmla="*/ 0 h 3755900"/>
                <a:gd name="connsiteX3" fmla="*/ 4260858 w 4260858"/>
                <a:gd name="connsiteY3" fmla="*/ 1962411 h 3755900"/>
                <a:gd name="connsiteX4" fmla="*/ 4250638 w 4260858"/>
                <a:gd name="connsiteY4" fmla="*/ 3755900 h 3755900"/>
                <a:gd name="connsiteX5" fmla="*/ 3512070 w 4260858"/>
                <a:gd name="connsiteY5" fmla="*/ 2847920 h 3755900"/>
                <a:gd name="connsiteX6" fmla="*/ 0 w 4260858"/>
                <a:gd name="connsiteY6" fmla="*/ 2878925 h 3755900"/>
                <a:gd name="connsiteX7" fmla="*/ 2008 w 4260858"/>
                <a:gd name="connsiteY7" fmla="*/ 0 h 3755900"/>
                <a:gd name="connsiteX0" fmla="*/ 2008 w 4295031"/>
                <a:gd name="connsiteY0" fmla="*/ 0 h 3729267"/>
                <a:gd name="connsiteX1" fmla="*/ 2486337 w 4295031"/>
                <a:gd name="connsiteY1" fmla="*/ 0 h 3729267"/>
                <a:gd name="connsiteX2" fmla="*/ 4260858 w 4295031"/>
                <a:gd name="connsiteY2" fmla="*/ 0 h 3729267"/>
                <a:gd name="connsiteX3" fmla="*/ 4260858 w 4295031"/>
                <a:gd name="connsiteY3" fmla="*/ 1962411 h 3729267"/>
                <a:gd name="connsiteX4" fmla="*/ 4295027 w 4295031"/>
                <a:gd name="connsiteY4" fmla="*/ 3729267 h 3729267"/>
                <a:gd name="connsiteX5" fmla="*/ 3512070 w 4295031"/>
                <a:gd name="connsiteY5" fmla="*/ 2847920 h 3729267"/>
                <a:gd name="connsiteX6" fmla="*/ 0 w 4295031"/>
                <a:gd name="connsiteY6" fmla="*/ 2878925 h 3729267"/>
                <a:gd name="connsiteX7" fmla="*/ 2008 w 4295031"/>
                <a:gd name="connsiteY7" fmla="*/ 0 h 3729267"/>
                <a:gd name="connsiteX0" fmla="*/ 2008 w 4277279"/>
                <a:gd name="connsiteY0" fmla="*/ 0 h 3729267"/>
                <a:gd name="connsiteX1" fmla="*/ 2486337 w 4277279"/>
                <a:gd name="connsiteY1" fmla="*/ 0 h 3729267"/>
                <a:gd name="connsiteX2" fmla="*/ 4260858 w 4277279"/>
                <a:gd name="connsiteY2" fmla="*/ 0 h 3729267"/>
                <a:gd name="connsiteX3" fmla="*/ 4260858 w 4277279"/>
                <a:gd name="connsiteY3" fmla="*/ 1962411 h 3729267"/>
                <a:gd name="connsiteX4" fmla="*/ 4277271 w 4277279"/>
                <a:gd name="connsiteY4" fmla="*/ 3729267 h 3729267"/>
                <a:gd name="connsiteX5" fmla="*/ 3512070 w 4277279"/>
                <a:gd name="connsiteY5" fmla="*/ 2847920 h 3729267"/>
                <a:gd name="connsiteX6" fmla="*/ 0 w 4277279"/>
                <a:gd name="connsiteY6" fmla="*/ 2878925 h 3729267"/>
                <a:gd name="connsiteX7" fmla="*/ 2008 w 4277279"/>
                <a:gd name="connsiteY7" fmla="*/ 0 h 3729267"/>
                <a:gd name="connsiteX0" fmla="*/ 2008 w 4260858"/>
                <a:gd name="connsiteY0" fmla="*/ 0 h 3738145"/>
                <a:gd name="connsiteX1" fmla="*/ 2486337 w 4260858"/>
                <a:gd name="connsiteY1" fmla="*/ 0 h 3738145"/>
                <a:gd name="connsiteX2" fmla="*/ 4260858 w 4260858"/>
                <a:gd name="connsiteY2" fmla="*/ 0 h 3738145"/>
                <a:gd name="connsiteX3" fmla="*/ 4260858 w 4260858"/>
                <a:gd name="connsiteY3" fmla="*/ 1962411 h 3738145"/>
                <a:gd name="connsiteX4" fmla="*/ 4259515 w 4260858"/>
                <a:gd name="connsiteY4" fmla="*/ 3738145 h 3738145"/>
                <a:gd name="connsiteX5" fmla="*/ 3512070 w 4260858"/>
                <a:gd name="connsiteY5" fmla="*/ 2847920 h 3738145"/>
                <a:gd name="connsiteX6" fmla="*/ 0 w 4260858"/>
                <a:gd name="connsiteY6" fmla="*/ 2878925 h 3738145"/>
                <a:gd name="connsiteX7" fmla="*/ 2008 w 4260858"/>
                <a:gd name="connsiteY7" fmla="*/ 0 h 3738145"/>
                <a:gd name="connsiteX0" fmla="*/ 602 w 4259452"/>
                <a:gd name="connsiteY0" fmla="*/ 0 h 3738145"/>
                <a:gd name="connsiteX1" fmla="*/ 2484931 w 4259452"/>
                <a:gd name="connsiteY1" fmla="*/ 0 h 3738145"/>
                <a:gd name="connsiteX2" fmla="*/ 4259452 w 4259452"/>
                <a:gd name="connsiteY2" fmla="*/ 0 h 3738145"/>
                <a:gd name="connsiteX3" fmla="*/ 4259452 w 4259452"/>
                <a:gd name="connsiteY3" fmla="*/ 1962411 h 3738145"/>
                <a:gd name="connsiteX4" fmla="*/ 4258109 w 4259452"/>
                <a:gd name="connsiteY4" fmla="*/ 3738145 h 3738145"/>
                <a:gd name="connsiteX5" fmla="*/ 3510664 w 4259452"/>
                <a:gd name="connsiteY5" fmla="*/ 2847920 h 3738145"/>
                <a:gd name="connsiteX6" fmla="*/ 7472 w 4259452"/>
                <a:gd name="connsiteY6" fmla="*/ 2807904 h 3738145"/>
                <a:gd name="connsiteX7" fmla="*/ 602 w 4259452"/>
                <a:gd name="connsiteY7" fmla="*/ 0 h 3738145"/>
                <a:gd name="connsiteX0" fmla="*/ 2008 w 4260858"/>
                <a:gd name="connsiteY0" fmla="*/ 0 h 3738145"/>
                <a:gd name="connsiteX1" fmla="*/ 2486337 w 4260858"/>
                <a:gd name="connsiteY1" fmla="*/ 0 h 3738145"/>
                <a:gd name="connsiteX2" fmla="*/ 4260858 w 4260858"/>
                <a:gd name="connsiteY2" fmla="*/ 0 h 3738145"/>
                <a:gd name="connsiteX3" fmla="*/ 4260858 w 4260858"/>
                <a:gd name="connsiteY3" fmla="*/ 1962411 h 3738145"/>
                <a:gd name="connsiteX4" fmla="*/ 4259515 w 4260858"/>
                <a:gd name="connsiteY4" fmla="*/ 3738145 h 3738145"/>
                <a:gd name="connsiteX5" fmla="*/ 3512070 w 4260858"/>
                <a:gd name="connsiteY5" fmla="*/ 2847920 h 3738145"/>
                <a:gd name="connsiteX6" fmla="*/ 0 w 4260858"/>
                <a:gd name="connsiteY6" fmla="*/ 2861170 h 3738145"/>
                <a:gd name="connsiteX7" fmla="*/ 2008 w 4260858"/>
                <a:gd name="connsiteY7" fmla="*/ 0 h 3738145"/>
                <a:gd name="connsiteX0" fmla="*/ 602 w 4259452"/>
                <a:gd name="connsiteY0" fmla="*/ 0 h 3738145"/>
                <a:gd name="connsiteX1" fmla="*/ 2484931 w 4259452"/>
                <a:gd name="connsiteY1" fmla="*/ 0 h 3738145"/>
                <a:gd name="connsiteX2" fmla="*/ 4259452 w 4259452"/>
                <a:gd name="connsiteY2" fmla="*/ 0 h 3738145"/>
                <a:gd name="connsiteX3" fmla="*/ 4259452 w 4259452"/>
                <a:gd name="connsiteY3" fmla="*/ 1962411 h 3738145"/>
                <a:gd name="connsiteX4" fmla="*/ 4258109 w 4259452"/>
                <a:gd name="connsiteY4" fmla="*/ 3738145 h 3738145"/>
                <a:gd name="connsiteX5" fmla="*/ 3510664 w 4259452"/>
                <a:gd name="connsiteY5" fmla="*/ 2847920 h 3738145"/>
                <a:gd name="connsiteX6" fmla="*/ 7472 w 4259452"/>
                <a:gd name="connsiteY6" fmla="*/ 2843415 h 3738145"/>
                <a:gd name="connsiteX7" fmla="*/ 602 w 4259452"/>
                <a:gd name="connsiteY7" fmla="*/ 0 h 3738145"/>
                <a:gd name="connsiteX0" fmla="*/ 10886 w 4269736"/>
                <a:gd name="connsiteY0" fmla="*/ 0 h 3738145"/>
                <a:gd name="connsiteX1" fmla="*/ 2495215 w 4269736"/>
                <a:gd name="connsiteY1" fmla="*/ 0 h 3738145"/>
                <a:gd name="connsiteX2" fmla="*/ 4269736 w 4269736"/>
                <a:gd name="connsiteY2" fmla="*/ 0 h 3738145"/>
                <a:gd name="connsiteX3" fmla="*/ 4269736 w 4269736"/>
                <a:gd name="connsiteY3" fmla="*/ 1962411 h 3738145"/>
                <a:gd name="connsiteX4" fmla="*/ 4268393 w 4269736"/>
                <a:gd name="connsiteY4" fmla="*/ 3738145 h 3738145"/>
                <a:gd name="connsiteX5" fmla="*/ 3520948 w 4269736"/>
                <a:gd name="connsiteY5" fmla="*/ 2847920 h 3738145"/>
                <a:gd name="connsiteX6" fmla="*/ 0 w 4269736"/>
                <a:gd name="connsiteY6" fmla="*/ 2852292 h 3738145"/>
                <a:gd name="connsiteX7" fmla="*/ 10886 w 4269736"/>
                <a:gd name="connsiteY7" fmla="*/ 0 h 3738145"/>
                <a:gd name="connsiteX0" fmla="*/ 10886 w 4269736"/>
                <a:gd name="connsiteY0" fmla="*/ 0 h 3738145"/>
                <a:gd name="connsiteX1" fmla="*/ 2495215 w 4269736"/>
                <a:gd name="connsiteY1" fmla="*/ 0 h 3738145"/>
                <a:gd name="connsiteX2" fmla="*/ 4269736 w 4269736"/>
                <a:gd name="connsiteY2" fmla="*/ 0 h 3738145"/>
                <a:gd name="connsiteX3" fmla="*/ 4269736 w 4269736"/>
                <a:gd name="connsiteY3" fmla="*/ 1962411 h 3738145"/>
                <a:gd name="connsiteX4" fmla="*/ 4268393 w 4269736"/>
                <a:gd name="connsiteY4" fmla="*/ 3738145 h 3738145"/>
                <a:gd name="connsiteX5" fmla="*/ 3520948 w 4269736"/>
                <a:gd name="connsiteY5" fmla="*/ 2847920 h 3738145"/>
                <a:gd name="connsiteX6" fmla="*/ 0 w 4269736"/>
                <a:gd name="connsiteY6" fmla="*/ 2852292 h 3738145"/>
                <a:gd name="connsiteX7" fmla="*/ 10886 w 4269736"/>
                <a:gd name="connsiteY7" fmla="*/ 0 h 373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69736" h="3738145">
                  <a:moveTo>
                    <a:pt x="10886" y="0"/>
                  </a:moveTo>
                  <a:lnTo>
                    <a:pt x="2495215" y="0"/>
                  </a:lnTo>
                  <a:lnTo>
                    <a:pt x="4269736" y="0"/>
                  </a:lnTo>
                  <a:lnTo>
                    <a:pt x="4269736" y="1962411"/>
                  </a:lnTo>
                  <a:cubicBezTo>
                    <a:pt x="4269288" y="2282073"/>
                    <a:pt x="4268841" y="3418483"/>
                    <a:pt x="4268393" y="3738145"/>
                  </a:cubicBezTo>
                  <a:lnTo>
                    <a:pt x="3520948" y="2847920"/>
                  </a:lnTo>
                  <a:lnTo>
                    <a:pt x="0" y="2852292"/>
                  </a:lnTo>
                  <a:cubicBezTo>
                    <a:pt x="3628" y="1777241"/>
                    <a:pt x="7258" y="1075051"/>
                    <a:pt x="10886" y="0"/>
                  </a:cubicBezTo>
                  <a:close/>
                </a:path>
              </a:pathLst>
            </a:custGeom>
            <a:blipFill dpi="0" rotWithShape="1"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E07652D-95B5-61F3-8524-1BC3A07D3A6D}"/>
                </a:ext>
              </a:extLst>
            </p:cNvPr>
            <p:cNvSpPr txBox="1"/>
            <p:nvPr/>
          </p:nvSpPr>
          <p:spPr>
            <a:xfrm>
              <a:off x="1753661" y="1591623"/>
              <a:ext cx="2806831" cy="12618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AT" sz="1200" dirty="0">
                  <a:solidFill>
                    <a:schemeClr val="bg1"/>
                  </a:solidFill>
                  <a:latin typeface="Nolan Medium" pitchFamily="2" charset="77"/>
                  <a:cs typeface="Calibri" panose="020F0502020204030204" pitchFamily="34" charset="0"/>
                </a:rPr>
                <a:t>La</a:t>
              </a:r>
              <a:r>
                <a:rPr lang="de-AT" sz="1800" dirty="0">
                  <a:solidFill>
                    <a:schemeClr val="bg1"/>
                  </a:solidFill>
                  <a:latin typeface="Nolan Medium" pitchFamily="2" charset="77"/>
                  <a:cs typeface="Calibri" panose="020F0502020204030204" pitchFamily="34" charset="0"/>
                </a:rPr>
                <a:t> </a:t>
              </a:r>
            </a:p>
            <a:p>
              <a:r>
                <a:rPr lang="de-AT" dirty="0" err="1">
                  <a:solidFill>
                    <a:schemeClr val="bg1"/>
                  </a:solidFill>
                  <a:latin typeface="Nolan Medium" pitchFamily="2" charset="77"/>
                  <a:cs typeface="Calibri" panose="020F0502020204030204" pitchFamily="34" charset="0"/>
                </a:rPr>
                <a:t>Red</a:t>
              </a:r>
              <a:r>
                <a:rPr lang="de-AT" dirty="0">
                  <a:solidFill>
                    <a:schemeClr val="bg1"/>
                  </a:solidFill>
                  <a:latin typeface="Nolan Medium" pitchFamily="2" charset="77"/>
                  <a:cs typeface="Calibri" panose="020F0502020204030204" pitchFamily="34" charset="0"/>
                </a:rPr>
                <a:t> G</a:t>
              </a:r>
              <a:r>
                <a:rPr lang="de-AT" sz="1800" dirty="0">
                  <a:solidFill>
                    <a:schemeClr val="bg1"/>
                  </a:solidFill>
                  <a:latin typeface="Nolan Medium" pitchFamily="2" charset="77"/>
                  <a:cs typeface="Calibri" panose="020F0502020204030204" pitchFamily="34" charset="0"/>
                </a:rPr>
                <a:t>lobal</a:t>
              </a:r>
            </a:p>
            <a:p>
              <a:r>
                <a:rPr lang="de-AT" sz="1200" dirty="0">
                  <a:solidFill>
                    <a:schemeClr val="bg1"/>
                  </a:solidFill>
                  <a:latin typeface="Nolan Medium" pitchFamily="2" charset="77"/>
                  <a:cs typeface="Calibri" panose="020F0502020204030204" pitchFamily="34" charset="0"/>
                </a:rPr>
                <a:t>de </a:t>
              </a:r>
              <a:r>
                <a:rPr lang="de-AT" sz="1800" dirty="0" err="1">
                  <a:solidFill>
                    <a:schemeClr val="bg1"/>
                  </a:solidFill>
                  <a:latin typeface="Nolan Medium" pitchFamily="2" charset="77"/>
                  <a:cs typeface="Calibri" panose="020F0502020204030204" pitchFamily="34" charset="0"/>
                </a:rPr>
                <a:t>Cooperación</a:t>
              </a:r>
              <a:r>
                <a:rPr lang="de-AT" sz="1800" dirty="0">
                  <a:solidFill>
                    <a:schemeClr val="bg1"/>
                  </a:solidFill>
                  <a:latin typeface="Nolan Medium" pitchFamily="2" charset="77"/>
                  <a:cs typeface="Calibri" panose="020F0502020204030204" pitchFamily="34" charset="0"/>
                </a:rPr>
                <a:t> </a:t>
              </a:r>
              <a:r>
                <a:rPr lang="de-AT" sz="1200" dirty="0">
                  <a:solidFill>
                    <a:schemeClr val="bg1"/>
                  </a:solidFill>
                  <a:latin typeface="Nolan Medium" pitchFamily="2" charset="77"/>
                  <a:cs typeface="Calibri" panose="020F0502020204030204" pitchFamily="34" charset="0"/>
                </a:rPr>
                <a:t>en</a:t>
              </a:r>
            </a:p>
            <a:p>
              <a:r>
                <a:rPr lang="de-AT" sz="2000" dirty="0" err="1">
                  <a:solidFill>
                    <a:schemeClr val="bg1"/>
                  </a:solidFill>
                  <a:latin typeface="Nolan Medium" pitchFamily="2" charset="77"/>
                  <a:cs typeface="Calibri" panose="020F0502020204030204" pitchFamily="34" charset="0"/>
                </a:rPr>
                <a:t>Ciencias</a:t>
              </a:r>
              <a:r>
                <a:rPr lang="de-AT" sz="2000" dirty="0">
                  <a:solidFill>
                    <a:schemeClr val="bg1"/>
                  </a:solidFill>
                  <a:latin typeface="Nolan Medium" pitchFamily="2" charset="77"/>
                  <a:cs typeface="Calibri" panose="020F0502020204030204" pitchFamily="34" charset="0"/>
                </a:rPr>
                <a:t> </a:t>
              </a:r>
              <a:r>
                <a:rPr lang="de-AT" sz="2000" dirty="0" err="1">
                  <a:solidFill>
                    <a:schemeClr val="bg1"/>
                  </a:solidFill>
                  <a:latin typeface="Nolan Medium" pitchFamily="2" charset="77"/>
                  <a:cs typeface="Calibri" panose="020F0502020204030204" pitchFamily="34" charset="0"/>
                </a:rPr>
                <a:t>Forestales</a:t>
              </a:r>
              <a:endParaRPr lang="en-AT" sz="2000" dirty="0">
                <a:solidFill>
                  <a:schemeClr val="bg1"/>
                </a:solidFill>
                <a:latin typeface="Nolan Medium" pitchFamily="2" charset="77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BC75885-8E7E-9B52-3FF5-609EFD70F188}"/>
                </a:ext>
              </a:extLst>
            </p:cNvPr>
            <p:cNvSpPr/>
            <p:nvPr/>
          </p:nvSpPr>
          <p:spPr>
            <a:xfrm>
              <a:off x="1648787" y="1487929"/>
              <a:ext cx="3016578" cy="1528650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41447A2-DC79-590D-C738-372C4862AA69}"/>
              </a:ext>
            </a:extLst>
          </p:cNvPr>
          <p:cNvSpPr txBox="1"/>
          <p:nvPr/>
        </p:nvSpPr>
        <p:spPr>
          <a:xfrm>
            <a:off x="385921" y="330465"/>
            <a:ext cx="10888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dirty="0">
                <a:solidFill>
                  <a:schemeClr val="bg1"/>
                </a:solidFill>
                <a:latin typeface="Nolan Medium" pitchFamily="2" charset="77"/>
                <a:cs typeface="Calibri" panose="020F0502020204030204" pitchFamily="34" charset="0"/>
              </a:rPr>
              <a:t>Unión </a:t>
            </a:r>
            <a:r>
              <a:rPr lang="de-AT" sz="2000" dirty="0" err="1">
                <a:solidFill>
                  <a:schemeClr val="bg1"/>
                </a:solidFill>
                <a:latin typeface="Nolan Medium" pitchFamily="2" charset="77"/>
                <a:cs typeface="Calibri" panose="020F0502020204030204" pitchFamily="34" charset="0"/>
              </a:rPr>
              <a:t>Internacional</a:t>
            </a:r>
            <a:r>
              <a:rPr lang="de-AT" sz="2000" dirty="0">
                <a:solidFill>
                  <a:schemeClr val="bg1"/>
                </a:solidFill>
                <a:latin typeface="Nolan Medium" pitchFamily="2" charset="77"/>
                <a:cs typeface="Calibri" panose="020F0502020204030204" pitchFamily="34" charset="0"/>
              </a:rPr>
              <a:t> de </a:t>
            </a:r>
            <a:r>
              <a:rPr lang="de-AT" sz="2000" dirty="0" err="1">
                <a:solidFill>
                  <a:schemeClr val="bg1"/>
                </a:solidFill>
                <a:latin typeface="Nolan Medium" pitchFamily="2" charset="77"/>
                <a:cs typeface="Calibri" panose="020F0502020204030204" pitchFamily="34" charset="0"/>
              </a:rPr>
              <a:t>Organizaciones</a:t>
            </a:r>
            <a:r>
              <a:rPr lang="de-AT" sz="2000" dirty="0">
                <a:solidFill>
                  <a:schemeClr val="bg1"/>
                </a:solidFill>
                <a:latin typeface="Nolan Medium" pitchFamily="2" charset="77"/>
                <a:cs typeface="Calibri" panose="020F0502020204030204" pitchFamily="34" charset="0"/>
              </a:rPr>
              <a:t> de </a:t>
            </a:r>
            <a:r>
              <a:rPr lang="de-AT" sz="2000" dirty="0" err="1">
                <a:solidFill>
                  <a:schemeClr val="bg1"/>
                </a:solidFill>
                <a:latin typeface="Nolan Medium" pitchFamily="2" charset="77"/>
                <a:cs typeface="Calibri" panose="020F0502020204030204" pitchFamily="34" charset="0"/>
              </a:rPr>
              <a:t>Investigación</a:t>
            </a:r>
            <a:r>
              <a:rPr lang="de-AT" sz="2000" dirty="0">
                <a:solidFill>
                  <a:schemeClr val="bg1"/>
                </a:solidFill>
                <a:latin typeface="Nolan Medium" pitchFamily="2" charset="77"/>
                <a:cs typeface="Calibri" panose="020F0502020204030204" pitchFamily="34" charset="0"/>
              </a:rPr>
              <a:t> </a:t>
            </a:r>
            <a:r>
              <a:rPr lang="de-AT" sz="2000" dirty="0" err="1">
                <a:solidFill>
                  <a:schemeClr val="bg1"/>
                </a:solidFill>
                <a:latin typeface="Nolan Medium" pitchFamily="2" charset="77"/>
                <a:cs typeface="Calibri" panose="020F0502020204030204" pitchFamily="34" charset="0"/>
              </a:rPr>
              <a:t>Forestal</a:t>
            </a:r>
            <a:endParaRPr lang="de-AT" sz="2000" dirty="0">
              <a:solidFill>
                <a:schemeClr val="bg1"/>
              </a:solidFill>
              <a:latin typeface="Nolan Medium" pitchFamily="2" charset="77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A38E467-EC02-C5AE-904C-9F469767A233}"/>
              </a:ext>
            </a:extLst>
          </p:cNvPr>
          <p:cNvGrpSpPr/>
          <p:nvPr/>
        </p:nvGrpSpPr>
        <p:grpSpPr>
          <a:xfrm>
            <a:off x="385921" y="6025418"/>
            <a:ext cx="5710079" cy="523220"/>
            <a:chOff x="385921" y="6179306"/>
            <a:chExt cx="5710079" cy="523220"/>
          </a:xfrm>
        </p:grpSpPr>
        <p:pic>
          <p:nvPicPr>
            <p:cNvPr id="5" name="Picture 12" descr="A blue and black logo&#10;&#10;Description automatically generated">
              <a:extLst>
                <a:ext uri="{FF2B5EF4-FFF2-40B4-BE49-F238E27FC236}">
                  <a16:creationId xmlns:a16="http://schemas.microsoft.com/office/drawing/2014/main" id="{88693BEE-D1F9-9DA4-210F-C3CE360E3E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921" y="6200410"/>
              <a:ext cx="3155950" cy="48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9B71BC8-75A5-8B28-4772-F27C18460768}"/>
                </a:ext>
              </a:extLst>
            </p:cNvPr>
            <p:cNvSpPr txBox="1"/>
            <p:nvPr/>
          </p:nvSpPr>
          <p:spPr>
            <a:xfrm>
              <a:off x="3610467" y="6179306"/>
              <a:ext cx="24855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chemeClr val="bg1"/>
                  </a:solidFill>
                  <a:latin typeface="Nolan Medium" pitchFamily="2" charset="77"/>
                  <a:cs typeface="Calibri" panose="020F0502020204030204" pitchFamily="34" charset="0"/>
                </a:rPr>
                <a:t>|  </a:t>
              </a:r>
              <a:r>
                <a:rPr lang="en-GB" sz="2800" dirty="0" err="1">
                  <a:solidFill>
                    <a:schemeClr val="bg1"/>
                  </a:solidFill>
                  <a:latin typeface="Nolan Medium" pitchFamily="2" charset="77"/>
                  <a:cs typeface="Calibri" panose="020F0502020204030204" pitchFamily="34" charset="0"/>
                </a:rPr>
                <a:t>i</a:t>
              </a:r>
              <a:r>
                <a:rPr lang="en-AT" sz="2800" dirty="0">
                  <a:solidFill>
                    <a:schemeClr val="bg1"/>
                  </a:solidFill>
                  <a:latin typeface="Nolan Medium" pitchFamily="2" charset="77"/>
                  <a:cs typeface="Calibri" panose="020F0502020204030204" pitchFamily="34" charset="0"/>
                </a:rPr>
                <a:t>ufro.org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195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8CFE62-1118-BC37-A774-01F2ADD08B2C}"/>
              </a:ext>
            </a:extLst>
          </p:cNvPr>
          <p:cNvSpPr/>
          <p:nvPr/>
        </p:nvSpPr>
        <p:spPr>
          <a:xfrm>
            <a:off x="0" y="0"/>
            <a:ext cx="12192000" cy="1545336"/>
          </a:xfrm>
          <a:prstGeom prst="rect">
            <a:avLst/>
          </a:prstGeom>
          <a:solidFill>
            <a:srgbClr val="0058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pic>
        <p:nvPicPr>
          <p:cNvPr id="7" name="Grafik 16" descr="Ein Bild, das Text enthält.&#10;&#10;Automatisch generierte Beschreibung">
            <a:extLst>
              <a:ext uri="{FF2B5EF4-FFF2-40B4-BE49-F238E27FC236}">
                <a16:creationId xmlns:a16="http://schemas.microsoft.com/office/drawing/2014/main" id="{25277546-7473-4973-AAF9-E255863044B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4453" y="517358"/>
            <a:ext cx="1472471" cy="51062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4721-1EF3-EA53-E057-EC1B050A6E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31328"/>
            <a:ext cx="5873318" cy="4351338"/>
          </a:xfrm>
        </p:spPr>
        <p:txBody>
          <a:bodyPr anchor="ctr">
            <a:normAutofit lnSpcReduction="10000"/>
          </a:bodyPr>
          <a:lstStyle/>
          <a:p>
            <a:pPr>
              <a:lnSpc>
                <a:spcPct val="110000"/>
              </a:lnSpc>
              <a:buFont typeface="System Font Regular"/>
              <a:buChar char="🌱"/>
            </a:pPr>
            <a:r>
              <a:rPr lang="de-AT" sz="2000" dirty="0" err="1">
                <a:latin typeface="Neutrif Pro" pitchFamily="2" charset="77"/>
              </a:rPr>
              <a:t>Visita</a:t>
            </a:r>
            <a:r>
              <a:rPr lang="de-AT" sz="2000" dirty="0">
                <a:latin typeface="Neutrif Pro" pitchFamily="2" charset="77"/>
              </a:rPr>
              <a:t> </a:t>
            </a:r>
            <a:r>
              <a:rPr lang="de-AT" sz="2000" dirty="0" err="1">
                <a:latin typeface="Neutrif Pro" pitchFamily="2" charset="77"/>
              </a:rPr>
              <a:t>iufro.org</a:t>
            </a:r>
            <a:r>
              <a:rPr lang="de-AT" sz="2000" dirty="0">
                <a:latin typeface="Neutrif Pro" pitchFamily="2" charset="77"/>
              </a:rPr>
              <a:t> </a:t>
            </a:r>
            <a:r>
              <a:rPr lang="de-AT" sz="2000" dirty="0" err="1">
                <a:latin typeface="Neutrif Pro" pitchFamily="2" charset="77"/>
              </a:rPr>
              <a:t>y</a:t>
            </a:r>
            <a:r>
              <a:rPr lang="de-AT" sz="2000" dirty="0">
                <a:latin typeface="Neutrif Pro" pitchFamily="2" charset="77"/>
              </a:rPr>
              <a:t> DISCOVER IUFRO​</a:t>
            </a:r>
          </a:p>
          <a:p>
            <a:pPr>
              <a:lnSpc>
                <a:spcPct val="110000"/>
              </a:lnSpc>
              <a:buFont typeface="System Font Regular"/>
              <a:buChar char="🌱"/>
            </a:pPr>
            <a:r>
              <a:rPr lang="de-AT" sz="2000" dirty="0" err="1">
                <a:latin typeface="Neutrif Pro" pitchFamily="2" charset="77"/>
              </a:rPr>
              <a:t>Busca</a:t>
            </a:r>
            <a:r>
              <a:rPr lang="de-AT" sz="2000" dirty="0">
                <a:latin typeface="Neutrif Pro" pitchFamily="2" charset="77"/>
              </a:rPr>
              <a:t> </a:t>
            </a:r>
            <a:r>
              <a:rPr lang="de-AT" sz="2000" dirty="0" err="1">
                <a:latin typeface="Neutrif Pro" pitchFamily="2" charset="77"/>
              </a:rPr>
              <a:t>unidades</a:t>
            </a:r>
            <a:r>
              <a:rPr lang="de-AT" sz="2000" dirty="0">
                <a:latin typeface="Neutrif Pro" pitchFamily="2" charset="77"/>
              </a:rPr>
              <a:t> de IUFRO en SCIENCE IN IUFRO ​</a:t>
            </a:r>
          </a:p>
          <a:p>
            <a:pPr>
              <a:lnSpc>
                <a:spcPct val="110000"/>
              </a:lnSpc>
              <a:buFont typeface="System Font Regular"/>
              <a:buChar char="🌱"/>
            </a:pPr>
            <a:r>
              <a:rPr lang="de-AT" sz="2000" dirty="0" err="1">
                <a:latin typeface="Neutrif Pro" pitchFamily="2" charset="77"/>
              </a:rPr>
              <a:t>Contacta</a:t>
            </a:r>
            <a:r>
              <a:rPr lang="de-AT" sz="2000" dirty="0">
                <a:latin typeface="Neutrif Pro" pitchFamily="2" charset="77"/>
              </a:rPr>
              <a:t> a los </a:t>
            </a:r>
            <a:r>
              <a:rPr lang="de-AT" sz="2000" dirty="0" err="1">
                <a:latin typeface="Neutrif Pro" pitchFamily="2" charset="77"/>
              </a:rPr>
              <a:t>coordinadores</a:t>
            </a:r>
            <a:r>
              <a:rPr lang="de-AT" sz="2000" dirty="0">
                <a:latin typeface="Neutrif Pro" pitchFamily="2" charset="77"/>
              </a:rPr>
              <a:t> a </a:t>
            </a:r>
            <a:r>
              <a:rPr lang="de-AT" sz="2000" dirty="0" err="1">
                <a:latin typeface="Neutrif Pro" pitchFamily="2" charset="77"/>
              </a:rPr>
              <a:t>través</a:t>
            </a:r>
            <a:r>
              <a:rPr lang="de-AT" sz="2000" dirty="0">
                <a:latin typeface="Neutrif Pro" pitchFamily="2" charset="77"/>
              </a:rPr>
              <a:t> de WHO IS WHO</a:t>
            </a:r>
          </a:p>
          <a:p>
            <a:pPr>
              <a:lnSpc>
                <a:spcPct val="110000"/>
              </a:lnSpc>
              <a:buFont typeface="System Font Regular"/>
              <a:buChar char="🌱"/>
            </a:pPr>
            <a:r>
              <a:rPr lang="de-AT" sz="2000" dirty="0" err="1">
                <a:latin typeface="Neutrif Pro" pitchFamily="2" charset="77"/>
              </a:rPr>
              <a:t>Participa</a:t>
            </a:r>
            <a:r>
              <a:rPr lang="de-AT" sz="2000" dirty="0">
                <a:latin typeface="Neutrif Pro" pitchFamily="2" charset="77"/>
              </a:rPr>
              <a:t> en los EVENTS </a:t>
            </a:r>
            <a:r>
              <a:rPr lang="de-AT" sz="2000" dirty="0" err="1">
                <a:latin typeface="Neutrif Pro" pitchFamily="2" charset="77"/>
              </a:rPr>
              <a:t>patrocinados</a:t>
            </a:r>
            <a:r>
              <a:rPr lang="de-AT" sz="2000" dirty="0">
                <a:latin typeface="Neutrif Pro" pitchFamily="2" charset="77"/>
              </a:rPr>
              <a:t> </a:t>
            </a:r>
            <a:r>
              <a:rPr lang="de-AT" sz="2000" dirty="0" err="1">
                <a:latin typeface="Neutrif Pro" pitchFamily="2" charset="77"/>
              </a:rPr>
              <a:t>por</a:t>
            </a:r>
            <a:r>
              <a:rPr lang="de-AT" sz="2000" dirty="0">
                <a:latin typeface="Neutrif Pro" pitchFamily="2" charset="77"/>
              </a:rPr>
              <a:t> IUFRO </a:t>
            </a:r>
          </a:p>
          <a:p>
            <a:pPr>
              <a:lnSpc>
                <a:spcPct val="110000"/>
              </a:lnSpc>
              <a:buFont typeface="System Font Regular"/>
              <a:buChar char="🌱"/>
            </a:pPr>
            <a:r>
              <a:rPr lang="de-AT" sz="2000" dirty="0">
                <a:latin typeface="Neutrif Pro" pitchFamily="2" charset="77"/>
              </a:rPr>
              <a:t>Lee </a:t>
            </a:r>
            <a:r>
              <a:rPr lang="de-AT" sz="2000" dirty="0" err="1">
                <a:latin typeface="Neutrif Pro" pitchFamily="2" charset="77"/>
              </a:rPr>
              <a:t>y</a:t>
            </a:r>
            <a:r>
              <a:rPr lang="de-AT" sz="2000" dirty="0">
                <a:latin typeface="Neutrif Pro" pitchFamily="2" charset="77"/>
              </a:rPr>
              <a:t> </a:t>
            </a:r>
            <a:r>
              <a:rPr lang="de-AT" sz="2000" dirty="0" err="1">
                <a:latin typeface="Neutrif Pro" pitchFamily="2" charset="77"/>
              </a:rPr>
              <a:t>contribuye</a:t>
            </a:r>
            <a:r>
              <a:rPr lang="de-AT" sz="2000" dirty="0">
                <a:latin typeface="Neutrif Pro" pitchFamily="2" charset="77"/>
              </a:rPr>
              <a:t> a IUFRO PUBLICATIONS ​</a:t>
            </a:r>
          </a:p>
          <a:p>
            <a:pPr>
              <a:lnSpc>
                <a:spcPct val="110000"/>
              </a:lnSpc>
              <a:buFont typeface="System Font Regular"/>
              <a:buChar char="🌱"/>
            </a:pPr>
            <a:r>
              <a:rPr lang="de-AT" sz="2000" dirty="0" err="1">
                <a:latin typeface="Neutrif Pro" pitchFamily="2" charset="77"/>
              </a:rPr>
              <a:t>Comunícate</a:t>
            </a:r>
            <a:r>
              <a:rPr lang="de-AT" sz="2000" dirty="0">
                <a:latin typeface="Neutrif Pro" pitchFamily="2" charset="77"/>
              </a:rPr>
              <a:t> &amp; publica </a:t>
            </a:r>
            <a:r>
              <a:rPr lang="de-AT" sz="2000" dirty="0" err="1">
                <a:latin typeface="Neutrif Pro" pitchFamily="2" charset="77"/>
              </a:rPr>
              <a:t>noticias</a:t>
            </a:r>
            <a:r>
              <a:rPr lang="de-AT" sz="2000" dirty="0">
                <a:latin typeface="Neutrif Pro" pitchFamily="2" charset="77"/>
              </a:rPr>
              <a:t> en IUFRO MEDIA​</a:t>
            </a:r>
          </a:p>
          <a:p>
            <a:pPr>
              <a:lnSpc>
                <a:spcPct val="110000"/>
              </a:lnSpc>
              <a:buFont typeface="System Font Regular"/>
              <a:buChar char="🌱"/>
            </a:pPr>
            <a:r>
              <a:rPr lang="de-AT" sz="2000" dirty="0" err="1">
                <a:latin typeface="Neutrif Pro" pitchFamily="2" charset="77"/>
              </a:rPr>
              <a:t>Hazte</a:t>
            </a:r>
            <a:r>
              <a:rPr lang="de-AT" sz="2000" dirty="0">
                <a:latin typeface="Neutrif Pro" pitchFamily="2" charset="77"/>
              </a:rPr>
              <a:t> </a:t>
            </a:r>
            <a:r>
              <a:rPr lang="de-AT" sz="2000" dirty="0" err="1">
                <a:latin typeface="Neutrif Pro" pitchFamily="2" charset="77"/>
              </a:rPr>
              <a:t>miembro</a:t>
            </a:r>
            <a:r>
              <a:rPr lang="de-AT" sz="2000" dirty="0">
                <a:latin typeface="Neutrif Pro" pitchFamily="2" charset="77"/>
              </a:rPr>
              <a:t> o </a:t>
            </a:r>
            <a:r>
              <a:rPr lang="de-AT" sz="2000" dirty="0" err="1">
                <a:latin typeface="Neutrif Pro" pitchFamily="2" charset="77"/>
              </a:rPr>
              <a:t>coordinador</a:t>
            </a:r>
            <a:endParaRPr lang="de-AT" sz="2000" dirty="0">
              <a:latin typeface="Neutrif Pro" pitchFamily="2" charset="77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EBD0462-9733-C1D4-65FE-71333C8F7EEC}"/>
              </a:ext>
            </a:extLst>
          </p:cNvPr>
          <p:cNvSpPr txBox="1">
            <a:spLocks/>
          </p:cNvSpPr>
          <p:nvPr/>
        </p:nvSpPr>
        <p:spPr>
          <a:xfrm>
            <a:off x="838200" y="363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dirty="0" err="1">
                <a:solidFill>
                  <a:schemeClr val="bg1"/>
                </a:solidFill>
                <a:latin typeface="Nolan Medium" pitchFamily="2" charset="77"/>
              </a:rPr>
              <a:t>Cómo</a:t>
            </a:r>
            <a:r>
              <a:rPr lang="de-AT" dirty="0">
                <a:solidFill>
                  <a:schemeClr val="bg1"/>
                </a:solidFill>
                <a:latin typeface="Nolan Medium" pitchFamily="2" charset="77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Nolan Medium" pitchFamily="2" charset="77"/>
              </a:rPr>
              <a:t>involucrarse</a:t>
            </a:r>
            <a:endParaRPr lang="en-AT" dirty="0">
              <a:solidFill>
                <a:schemeClr val="bg1"/>
              </a:solidFill>
              <a:latin typeface="Nolan Medium" pitchFamily="2" charset="77"/>
            </a:endParaRPr>
          </a:p>
        </p:txBody>
      </p:sp>
      <p:pic>
        <p:nvPicPr>
          <p:cNvPr id="1028" name="Picture 4" descr="Ein Bild, das draußen, Pflanze, Landpflanze, Baum enthält.&#10;&#10;Automatisch generierte Beschreibung">
            <a:extLst>
              <a:ext uri="{FF2B5EF4-FFF2-40B4-BE49-F238E27FC236}">
                <a16:creationId xmlns:a16="http://schemas.microsoft.com/office/drawing/2014/main" id="{CD9AAD04-DF95-7AB6-EF56-0121B6E429C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999" y="1825625"/>
            <a:ext cx="289400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576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in Bild, das draußen, Baum, Winter, Zweig enthält.&#10;&#10;Automatisch generierte Beschreibung">
            <a:extLst>
              <a:ext uri="{FF2B5EF4-FFF2-40B4-BE49-F238E27FC236}">
                <a16:creationId xmlns:a16="http://schemas.microsoft.com/office/drawing/2014/main" id="{A3E3AB20-532E-10C2-64FF-EFEDF2E00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825625"/>
            <a:ext cx="579372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8CFE62-1118-BC37-A774-01F2ADD08B2C}"/>
              </a:ext>
            </a:extLst>
          </p:cNvPr>
          <p:cNvSpPr/>
          <p:nvPr/>
        </p:nvSpPr>
        <p:spPr>
          <a:xfrm>
            <a:off x="0" y="0"/>
            <a:ext cx="12192000" cy="1545336"/>
          </a:xfrm>
          <a:prstGeom prst="rect">
            <a:avLst/>
          </a:prstGeom>
          <a:solidFill>
            <a:srgbClr val="0058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pic>
        <p:nvPicPr>
          <p:cNvPr id="7" name="Grafik 16" descr="Ein Bild, das Text enthält.&#10;&#10;Automatisch generierte Beschreibung">
            <a:extLst>
              <a:ext uri="{FF2B5EF4-FFF2-40B4-BE49-F238E27FC236}">
                <a16:creationId xmlns:a16="http://schemas.microsoft.com/office/drawing/2014/main" id="{25277546-7473-4973-AAF9-E255863044B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4453" y="517358"/>
            <a:ext cx="1472471" cy="51062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4721-1EF3-EA53-E057-EC1B050A6E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63287" y="1831328"/>
            <a:ext cx="4535636" cy="4351338"/>
          </a:xfr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  <a:buFont typeface="System Font Regular"/>
              <a:buChar char="🌱"/>
            </a:pPr>
            <a:r>
              <a:rPr lang="de-AT" sz="2000" dirty="0" err="1">
                <a:latin typeface="Neutrif Pro" pitchFamily="2" charset="77"/>
              </a:rPr>
              <a:t>Amplía</a:t>
            </a:r>
            <a:r>
              <a:rPr lang="de-AT" sz="2000" dirty="0">
                <a:latin typeface="Neutrif Pro" pitchFamily="2" charset="77"/>
              </a:rPr>
              <a:t> tu </a:t>
            </a:r>
            <a:r>
              <a:rPr lang="de-AT" sz="2000" dirty="0" err="1">
                <a:latin typeface="Neutrif Pro" pitchFamily="2" charset="77"/>
              </a:rPr>
              <a:t>red</a:t>
            </a:r>
            <a:r>
              <a:rPr lang="de-AT" sz="2000" dirty="0">
                <a:latin typeface="Neutrif Pro" pitchFamily="2" charset="77"/>
              </a:rPr>
              <a:t> de </a:t>
            </a:r>
            <a:r>
              <a:rPr lang="de-AT" sz="2000" dirty="0" err="1">
                <a:latin typeface="Neutrif Pro" pitchFamily="2" charset="77"/>
              </a:rPr>
              <a:t>contactos</a:t>
            </a:r>
            <a:endParaRPr lang="de-AT" sz="2000" dirty="0">
              <a:latin typeface="Neutrif Pro" pitchFamily="2" charset="77"/>
            </a:endParaRPr>
          </a:p>
          <a:p>
            <a:pPr>
              <a:lnSpc>
                <a:spcPct val="110000"/>
              </a:lnSpc>
              <a:buFont typeface="System Font Regular"/>
              <a:buChar char="🌱"/>
            </a:pPr>
            <a:r>
              <a:rPr lang="de-AT" sz="2000" dirty="0" err="1">
                <a:latin typeface="Neutrif Pro" pitchFamily="2" charset="77"/>
              </a:rPr>
              <a:t>Accede</a:t>
            </a:r>
            <a:r>
              <a:rPr lang="de-AT" sz="2000" dirty="0">
                <a:latin typeface="Neutrif Pro" pitchFamily="2" charset="77"/>
              </a:rPr>
              <a:t> a </a:t>
            </a:r>
            <a:r>
              <a:rPr lang="de-AT" sz="2000" dirty="0" err="1">
                <a:latin typeface="Neutrif Pro" pitchFamily="2" charset="77"/>
              </a:rPr>
              <a:t>conocimiento</a:t>
            </a:r>
            <a:r>
              <a:rPr lang="de-AT" sz="2000" dirty="0">
                <a:latin typeface="Neutrif Pro" pitchFamily="2" charset="77"/>
              </a:rPr>
              <a:t> </a:t>
            </a:r>
            <a:r>
              <a:rPr lang="de-AT" sz="2000" dirty="0" err="1">
                <a:latin typeface="Neutrif Pro" pitchFamily="2" charset="77"/>
              </a:rPr>
              <a:t>experto</a:t>
            </a:r>
            <a:endParaRPr lang="de-AT" sz="2000" dirty="0">
              <a:latin typeface="Neutrif Pro" pitchFamily="2" charset="77"/>
            </a:endParaRPr>
          </a:p>
          <a:p>
            <a:pPr>
              <a:lnSpc>
                <a:spcPct val="110000"/>
              </a:lnSpc>
              <a:buFont typeface="System Font Regular"/>
              <a:buChar char="🌱"/>
            </a:pPr>
            <a:r>
              <a:rPr lang="de-AT" sz="2000" dirty="0">
                <a:latin typeface="Neutrif Pro" pitchFamily="2" charset="77"/>
              </a:rPr>
              <a:t> </a:t>
            </a:r>
            <a:r>
              <a:rPr lang="de-AT" sz="2000" dirty="0" err="1">
                <a:latin typeface="Neutrif Pro" pitchFamily="2" charset="77"/>
              </a:rPr>
              <a:t>Potencia</a:t>
            </a:r>
            <a:r>
              <a:rPr lang="de-AT" sz="2000" dirty="0">
                <a:latin typeface="Neutrif Pro" pitchFamily="2" charset="77"/>
              </a:rPr>
              <a:t> la </a:t>
            </a:r>
            <a:r>
              <a:rPr lang="de-AT" sz="2000" dirty="0" err="1">
                <a:latin typeface="Neutrif Pro" pitchFamily="2" charset="77"/>
              </a:rPr>
              <a:t>transferencia</a:t>
            </a:r>
            <a:r>
              <a:rPr lang="de-AT" sz="2000" dirty="0">
                <a:latin typeface="Neutrif Pro" pitchFamily="2" charset="77"/>
              </a:rPr>
              <a:t> de </a:t>
            </a:r>
            <a:r>
              <a:rPr lang="de-AT" sz="2000" dirty="0" err="1">
                <a:latin typeface="Neutrif Pro" pitchFamily="2" charset="77"/>
              </a:rPr>
              <a:t>conocimientos</a:t>
            </a:r>
            <a:endParaRPr lang="de-AT" sz="2000" dirty="0">
              <a:latin typeface="Neutrif Pro" pitchFamily="2" charset="77"/>
            </a:endParaRPr>
          </a:p>
          <a:p>
            <a:pPr>
              <a:lnSpc>
                <a:spcPct val="110000"/>
              </a:lnSpc>
              <a:buFont typeface="System Font Regular"/>
              <a:buChar char="🌱"/>
            </a:pPr>
            <a:r>
              <a:rPr lang="de-AT" sz="2000" dirty="0" err="1">
                <a:latin typeface="Neutrif Pro" pitchFamily="2" charset="77"/>
              </a:rPr>
              <a:t>Gana</a:t>
            </a:r>
            <a:r>
              <a:rPr lang="de-AT" sz="2000" dirty="0">
                <a:latin typeface="Neutrif Pro" pitchFamily="2" charset="77"/>
              </a:rPr>
              <a:t> </a:t>
            </a:r>
            <a:r>
              <a:rPr lang="de-AT" sz="2000" dirty="0" err="1">
                <a:latin typeface="Neutrif Pro" pitchFamily="2" charset="77"/>
              </a:rPr>
              <a:t>visibilidad</a:t>
            </a:r>
            <a:endParaRPr lang="de-AT" sz="2000" dirty="0">
              <a:latin typeface="Neutrif Pro" pitchFamily="2" charset="77"/>
            </a:endParaRPr>
          </a:p>
          <a:p>
            <a:pPr>
              <a:lnSpc>
                <a:spcPct val="110000"/>
              </a:lnSpc>
              <a:buFont typeface="System Font Regular"/>
              <a:buChar char="🌱"/>
            </a:pPr>
            <a:r>
              <a:rPr lang="de-AT" sz="2000" dirty="0">
                <a:latin typeface="Neutrif Pro" pitchFamily="2" charset="77"/>
              </a:rPr>
              <a:t>Ten </a:t>
            </a:r>
            <a:r>
              <a:rPr lang="de-AT" sz="2000" dirty="0" err="1">
                <a:latin typeface="Neutrif Pro" pitchFamily="2" charset="77"/>
              </a:rPr>
              <a:t>un</a:t>
            </a:r>
            <a:r>
              <a:rPr lang="de-AT" sz="2000" dirty="0">
                <a:latin typeface="Neutrif Pro" pitchFamily="2" charset="77"/>
              </a:rPr>
              <a:t> </a:t>
            </a:r>
            <a:r>
              <a:rPr lang="de-AT" sz="2000" dirty="0" err="1">
                <a:latin typeface="Neutrif Pro" pitchFamily="2" charset="77"/>
              </a:rPr>
              <a:t>impacto</a:t>
            </a:r>
            <a:r>
              <a:rPr lang="de-AT" sz="2000" dirty="0">
                <a:latin typeface="Neutrif Pro" pitchFamily="2" charset="77"/>
              </a:rPr>
              <a:t>​</a:t>
            </a:r>
          </a:p>
          <a:p>
            <a:pPr>
              <a:lnSpc>
                <a:spcPct val="110000"/>
              </a:lnSpc>
              <a:buFont typeface="System Font Regular"/>
              <a:buChar char="🌱"/>
            </a:pPr>
            <a:r>
              <a:rPr lang="de-AT" sz="2000" dirty="0" err="1">
                <a:latin typeface="Neutrif Pro" pitchFamily="2" charset="77"/>
              </a:rPr>
              <a:t>Recibe</a:t>
            </a:r>
            <a:r>
              <a:rPr lang="de-AT" sz="2000" dirty="0">
                <a:latin typeface="Neutrif Pro" pitchFamily="2" charset="77"/>
              </a:rPr>
              <a:t> </a:t>
            </a:r>
            <a:r>
              <a:rPr lang="de-AT" sz="2000" dirty="0" err="1">
                <a:latin typeface="Neutrif Pro" pitchFamily="2" charset="77"/>
              </a:rPr>
              <a:t>reconocimientos</a:t>
            </a:r>
            <a:endParaRPr lang="de-AT" sz="2000" dirty="0">
              <a:latin typeface="Neutrif Pro" pitchFamily="2" charset="77"/>
            </a:endParaRPr>
          </a:p>
          <a:p>
            <a:pPr>
              <a:lnSpc>
                <a:spcPct val="110000"/>
              </a:lnSpc>
              <a:buFont typeface="System Font Regular"/>
              <a:buChar char="🌱"/>
            </a:pPr>
            <a:r>
              <a:rPr lang="de-AT" sz="2000" dirty="0" err="1">
                <a:latin typeface="Neutrif Pro" pitchFamily="2" charset="77"/>
              </a:rPr>
              <a:t>Aprovecha</a:t>
            </a:r>
            <a:r>
              <a:rPr lang="de-AT" sz="2000" dirty="0">
                <a:latin typeface="Neutrif Pro" pitchFamily="2" charset="77"/>
              </a:rPr>
              <a:t> las </a:t>
            </a:r>
            <a:r>
              <a:rPr lang="de-AT" sz="2000" dirty="0" err="1">
                <a:latin typeface="Neutrif Pro" pitchFamily="2" charset="77"/>
              </a:rPr>
              <a:t>becas</a:t>
            </a:r>
            <a:endParaRPr lang="de-AT" sz="2000" dirty="0">
              <a:latin typeface="Neutrif Pro" pitchFamily="2" charset="77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7EBD0462-9733-C1D4-65FE-71333C8F7EEC}"/>
              </a:ext>
            </a:extLst>
          </p:cNvPr>
          <p:cNvSpPr txBox="1">
            <a:spLocks/>
          </p:cNvSpPr>
          <p:nvPr/>
        </p:nvSpPr>
        <p:spPr>
          <a:xfrm>
            <a:off x="838200" y="363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dirty="0" err="1">
                <a:solidFill>
                  <a:schemeClr val="bg1"/>
                </a:solidFill>
                <a:latin typeface="Nolan Medium" pitchFamily="2" charset="77"/>
              </a:rPr>
              <a:t>Beneficios</a:t>
            </a:r>
            <a:endParaRPr lang="en-AT" dirty="0">
              <a:solidFill>
                <a:schemeClr val="bg1"/>
              </a:solidFill>
              <a:latin typeface="Nolan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75025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2A2F62-779E-C072-1381-FB0DF230D566}"/>
              </a:ext>
            </a:extLst>
          </p:cNvPr>
          <p:cNvSpPr/>
          <p:nvPr/>
        </p:nvSpPr>
        <p:spPr>
          <a:xfrm>
            <a:off x="0" y="0"/>
            <a:ext cx="12192000" cy="1545336"/>
          </a:xfrm>
          <a:prstGeom prst="rect">
            <a:avLst/>
          </a:prstGeom>
          <a:solidFill>
            <a:srgbClr val="0058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DA78A10-4C18-734B-6398-74FF97A7FA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3200" y="1825623"/>
            <a:ext cx="3530600" cy="4351339"/>
          </a:xfrm>
          <a:prstGeom prst="round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4F64B6F-4386-E0A1-589D-BA15D95971EE}"/>
              </a:ext>
            </a:extLst>
          </p:cNvPr>
          <p:cNvSpPr/>
          <p:nvPr/>
        </p:nvSpPr>
        <p:spPr>
          <a:xfrm>
            <a:off x="7814820" y="5156462"/>
            <a:ext cx="3553905" cy="1020501"/>
          </a:xfrm>
          <a:custGeom>
            <a:avLst/>
            <a:gdLst>
              <a:gd name="connsiteX0" fmla="*/ 0 w 3530600"/>
              <a:gd name="connsiteY0" fmla="*/ 588445 h 4351339"/>
              <a:gd name="connsiteX1" fmla="*/ 588445 w 3530600"/>
              <a:gd name="connsiteY1" fmla="*/ 0 h 4351339"/>
              <a:gd name="connsiteX2" fmla="*/ 2942155 w 3530600"/>
              <a:gd name="connsiteY2" fmla="*/ 0 h 4351339"/>
              <a:gd name="connsiteX3" fmla="*/ 3530600 w 3530600"/>
              <a:gd name="connsiteY3" fmla="*/ 588445 h 4351339"/>
              <a:gd name="connsiteX4" fmla="*/ 3530600 w 3530600"/>
              <a:gd name="connsiteY4" fmla="*/ 3762894 h 4351339"/>
              <a:gd name="connsiteX5" fmla="*/ 2942155 w 3530600"/>
              <a:gd name="connsiteY5" fmla="*/ 4351339 h 4351339"/>
              <a:gd name="connsiteX6" fmla="*/ 588445 w 3530600"/>
              <a:gd name="connsiteY6" fmla="*/ 4351339 h 4351339"/>
              <a:gd name="connsiteX7" fmla="*/ 0 w 3530600"/>
              <a:gd name="connsiteY7" fmla="*/ 3762894 h 4351339"/>
              <a:gd name="connsiteX8" fmla="*/ 0 w 3530600"/>
              <a:gd name="connsiteY8" fmla="*/ 588445 h 4351339"/>
              <a:gd name="connsiteX0" fmla="*/ 0 w 3530600"/>
              <a:gd name="connsiteY0" fmla="*/ 588912 h 4351806"/>
              <a:gd name="connsiteX1" fmla="*/ 2942155 w 3530600"/>
              <a:gd name="connsiteY1" fmla="*/ 467 h 4351806"/>
              <a:gd name="connsiteX2" fmla="*/ 3530600 w 3530600"/>
              <a:gd name="connsiteY2" fmla="*/ 588912 h 4351806"/>
              <a:gd name="connsiteX3" fmla="*/ 3530600 w 3530600"/>
              <a:gd name="connsiteY3" fmla="*/ 3763361 h 4351806"/>
              <a:gd name="connsiteX4" fmla="*/ 2942155 w 3530600"/>
              <a:gd name="connsiteY4" fmla="*/ 4351806 h 4351806"/>
              <a:gd name="connsiteX5" fmla="*/ 588445 w 3530600"/>
              <a:gd name="connsiteY5" fmla="*/ 4351806 h 4351806"/>
              <a:gd name="connsiteX6" fmla="*/ 0 w 3530600"/>
              <a:gd name="connsiteY6" fmla="*/ 3763361 h 4351806"/>
              <a:gd name="connsiteX7" fmla="*/ 0 w 3530600"/>
              <a:gd name="connsiteY7" fmla="*/ 588912 h 4351806"/>
              <a:gd name="connsiteX0" fmla="*/ 0 w 3530600"/>
              <a:gd name="connsiteY0" fmla="*/ 396807 h 4159701"/>
              <a:gd name="connsiteX1" fmla="*/ 3530600 w 3530600"/>
              <a:gd name="connsiteY1" fmla="*/ 396807 h 4159701"/>
              <a:gd name="connsiteX2" fmla="*/ 3530600 w 3530600"/>
              <a:gd name="connsiteY2" fmla="*/ 3571256 h 4159701"/>
              <a:gd name="connsiteX3" fmla="*/ 2942155 w 3530600"/>
              <a:gd name="connsiteY3" fmla="*/ 4159701 h 4159701"/>
              <a:gd name="connsiteX4" fmla="*/ 588445 w 3530600"/>
              <a:gd name="connsiteY4" fmla="*/ 4159701 h 4159701"/>
              <a:gd name="connsiteX5" fmla="*/ 0 w 3530600"/>
              <a:gd name="connsiteY5" fmla="*/ 3571256 h 4159701"/>
              <a:gd name="connsiteX6" fmla="*/ 0 w 3530600"/>
              <a:gd name="connsiteY6" fmla="*/ 396807 h 4159701"/>
              <a:gd name="connsiteX0" fmla="*/ 0 w 3530600"/>
              <a:gd name="connsiteY0" fmla="*/ 231265 h 3994159"/>
              <a:gd name="connsiteX1" fmla="*/ 3530600 w 3530600"/>
              <a:gd name="connsiteY1" fmla="*/ 231265 h 3994159"/>
              <a:gd name="connsiteX2" fmla="*/ 3530600 w 3530600"/>
              <a:gd name="connsiteY2" fmla="*/ 3405714 h 3994159"/>
              <a:gd name="connsiteX3" fmla="*/ 2942155 w 3530600"/>
              <a:gd name="connsiteY3" fmla="*/ 3994159 h 3994159"/>
              <a:gd name="connsiteX4" fmla="*/ 588445 w 3530600"/>
              <a:gd name="connsiteY4" fmla="*/ 3994159 h 3994159"/>
              <a:gd name="connsiteX5" fmla="*/ 0 w 3530600"/>
              <a:gd name="connsiteY5" fmla="*/ 3405714 h 3994159"/>
              <a:gd name="connsiteX6" fmla="*/ 0 w 3530600"/>
              <a:gd name="connsiteY6" fmla="*/ 231265 h 3994159"/>
              <a:gd name="connsiteX0" fmla="*/ 0 w 3530600"/>
              <a:gd name="connsiteY0" fmla="*/ 0 h 3762894"/>
              <a:gd name="connsiteX1" fmla="*/ 3530600 w 3530600"/>
              <a:gd name="connsiteY1" fmla="*/ 0 h 3762894"/>
              <a:gd name="connsiteX2" fmla="*/ 3530600 w 3530600"/>
              <a:gd name="connsiteY2" fmla="*/ 3174449 h 3762894"/>
              <a:gd name="connsiteX3" fmla="*/ 2942155 w 3530600"/>
              <a:gd name="connsiteY3" fmla="*/ 3762894 h 3762894"/>
              <a:gd name="connsiteX4" fmla="*/ 588445 w 3530600"/>
              <a:gd name="connsiteY4" fmla="*/ 3762894 h 3762894"/>
              <a:gd name="connsiteX5" fmla="*/ 0 w 3530600"/>
              <a:gd name="connsiteY5" fmla="*/ 3174449 h 3762894"/>
              <a:gd name="connsiteX6" fmla="*/ 0 w 3530600"/>
              <a:gd name="connsiteY6" fmla="*/ 0 h 3762894"/>
              <a:gd name="connsiteX0" fmla="*/ 8379 w 3538979"/>
              <a:gd name="connsiteY0" fmla="*/ 0 h 3762894"/>
              <a:gd name="connsiteX1" fmla="*/ 3538979 w 3538979"/>
              <a:gd name="connsiteY1" fmla="*/ 0 h 3762894"/>
              <a:gd name="connsiteX2" fmla="*/ 3538979 w 3538979"/>
              <a:gd name="connsiteY2" fmla="*/ 3174449 h 3762894"/>
              <a:gd name="connsiteX3" fmla="*/ 2950534 w 3538979"/>
              <a:gd name="connsiteY3" fmla="*/ 3762894 h 3762894"/>
              <a:gd name="connsiteX4" fmla="*/ 596824 w 3538979"/>
              <a:gd name="connsiteY4" fmla="*/ 3762894 h 3762894"/>
              <a:gd name="connsiteX5" fmla="*/ 8379 w 3538979"/>
              <a:gd name="connsiteY5" fmla="*/ 3174449 h 3762894"/>
              <a:gd name="connsiteX6" fmla="*/ 0 w 3538979"/>
              <a:gd name="connsiteY6" fmla="*/ 2742393 h 3762894"/>
              <a:gd name="connsiteX7" fmla="*/ 8379 w 3538979"/>
              <a:gd name="connsiteY7" fmla="*/ 0 h 3762894"/>
              <a:gd name="connsiteX0" fmla="*/ 8379 w 3538979"/>
              <a:gd name="connsiteY0" fmla="*/ 0 h 3762894"/>
              <a:gd name="connsiteX1" fmla="*/ 3538979 w 3538979"/>
              <a:gd name="connsiteY1" fmla="*/ 0 h 3762894"/>
              <a:gd name="connsiteX2" fmla="*/ 3525625 w 3538979"/>
              <a:gd name="connsiteY2" fmla="*/ 2817807 h 3762894"/>
              <a:gd name="connsiteX3" fmla="*/ 3538979 w 3538979"/>
              <a:gd name="connsiteY3" fmla="*/ 3174449 h 3762894"/>
              <a:gd name="connsiteX4" fmla="*/ 2950534 w 3538979"/>
              <a:gd name="connsiteY4" fmla="*/ 3762894 h 3762894"/>
              <a:gd name="connsiteX5" fmla="*/ 596824 w 3538979"/>
              <a:gd name="connsiteY5" fmla="*/ 3762894 h 3762894"/>
              <a:gd name="connsiteX6" fmla="*/ 8379 w 3538979"/>
              <a:gd name="connsiteY6" fmla="*/ 3174449 h 3762894"/>
              <a:gd name="connsiteX7" fmla="*/ 0 w 3538979"/>
              <a:gd name="connsiteY7" fmla="*/ 2742393 h 3762894"/>
              <a:gd name="connsiteX8" fmla="*/ 8379 w 3538979"/>
              <a:gd name="connsiteY8" fmla="*/ 0 h 3762894"/>
              <a:gd name="connsiteX0" fmla="*/ 8379 w 3538979"/>
              <a:gd name="connsiteY0" fmla="*/ 0 h 3762894"/>
              <a:gd name="connsiteX1" fmla="*/ 3525625 w 3538979"/>
              <a:gd name="connsiteY1" fmla="*/ 2817807 h 3762894"/>
              <a:gd name="connsiteX2" fmla="*/ 3538979 w 3538979"/>
              <a:gd name="connsiteY2" fmla="*/ 3174449 h 3762894"/>
              <a:gd name="connsiteX3" fmla="*/ 2950534 w 3538979"/>
              <a:gd name="connsiteY3" fmla="*/ 3762894 h 3762894"/>
              <a:gd name="connsiteX4" fmla="*/ 596824 w 3538979"/>
              <a:gd name="connsiteY4" fmla="*/ 3762894 h 3762894"/>
              <a:gd name="connsiteX5" fmla="*/ 8379 w 3538979"/>
              <a:gd name="connsiteY5" fmla="*/ 3174449 h 3762894"/>
              <a:gd name="connsiteX6" fmla="*/ 0 w 3538979"/>
              <a:gd name="connsiteY6" fmla="*/ 2742393 h 3762894"/>
              <a:gd name="connsiteX7" fmla="*/ 8379 w 3538979"/>
              <a:gd name="connsiteY7" fmla="*/ 0 h 3762894"/>
              <a:gd name="connsiteX0" fmla="*/ 0 w 3538979"/>
              <a:gd name="connsiteY0" fmla="*/ 0 h 1020501"/>
              <a:gd name="connsiteX1" fmla="*/ 3525625 w 3538979"/>
              <a:gd name="connsiteY1" fmla="*/ 75414 h 1020501"/>
              <a:gd name="connsiteX2" fmla="*/ 3538979 w 3538979"/>
              <a:gd name="connsiteY2" fmla="*/ 432056 h 1020501"/>
              <a:gd name="connsiteX3" fmla="*/ 2950534 w 3538979"/>
              <a:gd name="connsiteY3" fmla="*/ 1020501 h 1020501"/>
              <a:gd name="connsiteX4" fmla="*/ 596824 w 3538979"/>
              <a:gd name="connsiteY4" fmla="*/ 1020501 h 1020501"/>
              <a:gd name="connsiteX5" fmla="*/ 8379 w 3538979"/>
              <a:gd name="connsiteY5" fmla="*/ 432056 h 1020501"/>
              <a:gd name="connsiteX6" fmla="*/ 0 w 3538979"/>
              <a:gd name="connsiteY6" fmla="*/ 0 h 1020501"/>
              <a:gd name="connsiteX0" fmla="*/ 0 w 3553905"/>
              <a:gd name="connsiteY0" fmla="*/ 0 h 1020501"/>
              <a:gd name="connsiteX1" fmla="*/ 3553905 w 3553905"/>
              <a:gd name="connsiteY1" fmla="*/ 9426 h 1020501"/>
              <a:gd name="connsiteX2" fmla="*/ 3538979 w 3553905"/>
              <a:gd name="connsiteY2" fmla="*/ 432056 h 1020501"/>
              <a:gd name="connsiteX3" fmla="*/ 2950534 w 3553905"/>
              <a:gd name="connsiteY3" fmla="*/ 1020501 h 1020501"/>
              <a:gd name="connsiteX4" fmla="*/ 596824 w 3553905"/>
              <a:gd name="connsiteY4" fmla="*/ 1020501 h 1020501"/>
              <a:gd name="connsiteX5" fmla="*/ 8379 w 3553905"/>
              <a:gd name="connsiteY5" fmla="*/ 432056 h 1020501"/>
              <a:gd name="connsiteX6" fmla="*/ 0 w 3553905"/>
              <a:gd name="connsiteY6" fmla="*/ 0 h 1020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53905" h="1020501">
                <a:moveTo>
                  <a:pt x="0" y="0"/>
                </a:moveTo>
                <a:lnTo>
                  <a:pt x="3553905" y="9426"/>
                </a:lnTo>
                <a:lnTo>
                  <a:pt x="3538979" y="432056"/>
                </a:lnTo>
                <a:cubicBezTo>
                  <a:pt x="3538979" y="757045"/>
                  <a:pt x="3275523" y="1020501"/>
                  <a:pt x="2950534" y="1020501"/>
                </a:cubicBezTo>
                <a:lnTo>
                  <a:pt x="596824" y="1020501"/>
                </a:lnTo>
                <a:cubicBezTo>
                  <a:pt x="271835" y="1020501"/>
                  <a:pt x="8379" y="757045"/>
                  <a:pt x="8379" y="432056"/>
                </a:cubicBezTo>
                <a:lnTo>
                  <a:pt x="0" y="0"/>
                </a:lnTo>
                <a:close/>
              </a:path>
            </a:pathLst>
          </a:custGeom>
          <a:solidFill>
            <a:srgbClr val="5A8B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33ADD-5E8F-D209-7545-84643E52E3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986806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600" b="1" dirty="0">
                <a:latin typeface="Neutrif Pro Bold" pitchFamily="2" charset="77"/>
                <a:cs typeface="Calibri" panose="020F0502020204030204" pitchFamily="34" charset="0"/>
              </a:rPr>
              <a:t>“Bosques y Sociedad </a:t>
            </a:r>
            <a:r>
              <a:rPr lang="en-US" sz="3600" b="1" dirty="0" err="1">
                <a:latin typeface="Neutrif Pro Bold" pitchFamily="2" charset="77"/>
                <a:cs typeface="Calibri" panose="020F0502020204030204" pitchFamily="34" charset="0"/>
              </a:rPr>
              <a:t>hacia</a:t>
            </a:r>
            <a:r>
              <a:rPr lang="en-US" sz="3600" b="1" dirty="0">
                <a:latin typeface="Neutrif Pro Bold" pitchFamily="2" charset="77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Neutrif Pro Bold" pitchFamily="2" charset="77"/>
                <a:cs typeface="Calibri" panose="020F0502020204030204" pitchFamily="34" charset="0"/>
              </a:rPr>
              <a:t>el</a:t>
            </a:r>
            <a:r>
              <a:rPr lang="en-US" sz="3600" b="1" dirty="0">
                <a:latin typeface="Neutrif Pro Bold" pitchFamily="2" charset="77"/>
                <a:cs typeface="Calibri" panose="020F0502020204030204" pitchFamily="34" charset="0"/>
              </a:rPr>
              <a:t> 2050”</a:t>
            </a:r>
          </a:p>
          <a:p>
            <a:pPr marL="0" indent="0">
              <a:buNone/>
            </a:pPr>
            <a:r>
              <a:rPr lang="en-US" sz="3600" dirty="0" err="1">
                <a:latin typeface="Neutrif Pro" pitchFamily="2" charset="77"/>
                <a:cs typeface="Calibri" panose="020F0502020204030204" pitchFamily="34" charset="0"/>
              </a:rPr>
              <a:t>Es</a:t>
            </a:r>
            <a:r>
              <a:rPr lang="en-US" sz="3600" dirty="0" err="1">
                <a:effectLst/>
                <a:latin typeface="Neutrif Pro" pitchFamily="2" charset="77"/>
                <a:cs typeface="Calibri" panose="020F0502020204030204" pitchFamily="34" charset="0"/>
              </a:rPr>
              <a:t>tocolmo</a:t>
            </a:r>
            <a:r>
              <a:rPr lang="en-US" sz="3600" dirty="0">
                <a:effectLst/>
                <a:latin typeface="Neutrif Pro" pitchFamily="2" charset="77"/>
                <a:cs typeface="Calibri" panose="020F0502020204030204" pitchFamily="34" charset="0"/>
              </a:rPr>
              <a:t>, </a:t>
            </a:r>
            <a:r>
              <a:rPr lang="en-US" sz="3600" dirty="0" err="1">
                <a:effectLst/>
                <a:latin typeface="Neutrif Pro" pitchFamily="2" charset="77"/>
                <a:cs typeface="Calibri" panose="020F0502020204030204" pitchFamily="34" charset="0"/>
              </a:rPr>
              <a:t>Suecia</a:t>
            </a:r>
            <a:r>
              <a:rPr lang="en-US" sz="3600" dirty="0">
                <a:effectLst/>
                <a:latin typeface="Neutrif Pro" pitchFamily="2" charset="77"/>
                <a:cs typeface="Calibri" panose="020F0502020204030204" pitchFamily="34" charset="0"/>
              </a:rPr>
              <a:t>, 23-29 Junio 2024</a:t>
            </a:r>
          </a:p>
          <a:p>
            <a:endParaRPr lang="en-US" sz="3600" dirty="0">
              <a:latin typeface="Neutrif Pro" pitchFamily="2" charset="77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de-AT" sz="2900" dirty="0">
                <a:latin typeface="Neutrif Pro" pitchFamily="2" charset="77"/>
                <a:cs typeface="Calibri" panose="020F0502020204030204" pitchFamily="34" charset="0"/>
              </a:rPr>
              <a:t>El </a:t>
            </a:r>
            <a:r>
              <a:rPr lang="de-AT" sz="2900" dirty="0" err="1">
                <a:latin typeface="Neutrif Pro" pitchFamily="2" charset="77"/>
                <a:cs typeface="Calibri" panose="020F0502020204030204" pitchFamily="34" charset="0"/>
              </a:rPr>
              <a:t>evento</a:t>
            </a:r>
            <a:r>
              <a:rPr lang="de-AT" sz="2900" dirty="0"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2900" dirty="0" err="1">
                <a:latin typeface="Neutrif Pro" pitchFamily="2" charset="77"/>
                <a:cs typeface="Calibri" panose="020F0502020204030204" pitchFamily="34" charset="0"/>
              </a:rPr>
              <a:t>más</a:t>
            </a:r>
            <a:r>
              <a:rPr lang="de-AT" sz="2900" dirty="0"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2900" dirty="0" err="1">
                <a:latin typeface="Neutrif Pro" pitchFamily="2" charset="77"/>
                <a:cs typeface="Calibri" panose="020F0502020204030204" pitchFamily="34" charset="0"/>
              </a:rPr>
              <a:t>grande</a:t>
            </a:r>
            <a:r>
              <a:rPr lang="de-AT" sz="2900" dirty="0"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2900" dirty="0" err="1">
                <a:latin typeface="Neutrif Pro" pitchFamily="2" charset="77"/>
                <a:cs typeface="Calibri" panose="020F0502020204030204" pitchFamily="34" charset="0"/>
              </a:rPr>
              <a:t>sobre</a:t>
            </a:r>
            <a:r>
              <a:rPr lang="de-AT" sz="2900" dirty="0"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2900" dirty="0" err="1">
                <a:latin typeface="Neutrif Pro" pitchFamily="2" charset="77"/>
                <a:cs typeface="Calibri" panose="020F0502020204030204" pitchFamily="34" charset="0"/>
              </a:rPr>
              <a:t>ciencias</a:t>
            </a:r>
            <a:r>
              <a:rPr lang="de-AT" sz="2900" dirty="0"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2900" dirty="0" err="1">
                <a:latin typeface="Neutrif Pro" pitchFamily="2" charset="77"/>
                <a:cs typeface="Calibri" panose="020F0502020204030204" pitchFamily="34" charset="0"/>
              </a:rPr>
              <a:t>forestales</a:t>
            </a:r>
            <a:r>
              <a:rPr lang="de-AT" sz="2900" dirty="0">
                <a:latin typeface="Neutrif Pro" pitchFamily="2" charset="77"/>
                <a:cs typeface="Calibri" panose="020F0502020204030204" pitchFamily="34" charset="0"/>
              </a:rPr>
              <a:t> en 2024</a:t>
            </a:r>
          </a:p>
          <a:p>
            <a:pPr>
              <a:lnSpc>
                <a:spcPct val="120000"/>
              </a:lnSpc>
            </a:pPr>
            <a:r>
              <a:rPr lang="de-AT" sz="2900" dirty="0" err="1">
                <a:latin typeface="Neutrif Pro" pitchFamily="2" charset="77"/>
                <a:cs typeface="Calibri" panose="020F0502020204030204" pitchFamily="34" charset="0"/>
              </a:rPr>
              <a:t>Más</a:t>
            </a:r>
            <a:r>
              <a:rPr lang="de-AT" sz="2900" dirty="0">
                <a:latin typeface="Neutrif Pro" pitchFamily="2" charset="77"/>
                <a:cs typeface="Calibri" panose="020F0502020204030204" pitchFamily="34" charset="0"/>
              </a:rPr>
              <a:t> de 5000 </a:t>
            </a:r>
            <a:r>
              <a:rPr lang="de-AT" sz="2900" dirty="0" err="1">
                <a:latin typeface="Neutrif Pro" pitchFamily="2" charset="77"/>
                <a:cs typeface="Calibri" panose="020F0502020204030204" pitchFamily="34" charset="0"/>
              </a:rPr>
              <a:t>resúmenes</a:t>
            </a:r>
            <a:r>
              <a:rPr lang="de-AT" sz="2900" dirty="0"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2900" dirty="0" err="1">
                <a:latin typeface="Neutrif Pro" pitchFamily="2" charset="77"/>
                <a:cs typeface="Calibri" panose="020F0502020204030204" pitchFamily="34" charset="0"/>
              </a:rPr>
              <a:t>recibidos</a:t>
            </a:r>
            <a:endParaRPr lang="de-AT" sz="2900" dirty="0">
              <a:latin typeface="Neutrif Pro" pitchFamily="2" charset="77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de-AT" sz="2900" dirty="0">
                <a:latin typeface="Neutrif Pro" pitchFamily="2" charset="77"/>
                <a:cs typeface="Calibri" panose="020F0502020204030204" pitchFamily="34" charset="0"/>
              </a:rPr>
              <a:t>Los </a:t>
            </a:r>
            <a:r>
              <a:rPr lang="de-AT" sz="2900" dirty="0" err="1">
                <a:latin typeface="Neutrif Pro" pitchFamily="2" charset="77"/>
                <a:cs typeface="Calibri" panose="020F0502020204030204" pitchFamily="34" charset="0"/>
              </a:rPr>
              <a:t>resultados</a:t>
            </a:r>
            <a:r>
              <a:rPr lang="de-AT" sz="2900" dirty="0"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2900" dirty="0" err="1">
                <a:latin typeface="Neutrif Pro" pitchFamily="2" charset="77"/>
                <a:cs typeface="Calibri" panose="020F0502020204030204" pitchFamily="34" charset="0"/>
              </a:rPr>
              <a:t>marcaran</a:t>
            </a:r>
            <a:r>
              <a:rPr lang="de-AT" sz="2900" dirty="0">
                <a:latin typeface="Neutrif Pro" pitchFamily="2" charset="77"/>
                <a:cs typeface="Calibri" panose="020F0502020204030204" pitchFamily="34" charset="0"/>
              </a:rPr>
              <a:t> la </a:t>
            </a:r>
            <a:r>
              <a:rPr lang="de-AT" sz="2900" dirty="0" err="1">
                <a:latin typeface="Neutrif Pro" pitchFamily="2" charset="77"/>
                <a:cs typeface="Calibri" panose="020F0502020204030204" pitchFamily="34" charset="0"/>
              </a:rPr>
              <a:t>agenda</a:t>
            </a:r>
            <a:r>
              <a:rPr lang="de-AT" sz="2900" dirty="0"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2900" dirty="0" err="1">
                <a:latin typeface="Neutrif Pro" pitchFamily="2" charset="77"/>
                <a:cs typeface="Calibri" panose="020F0502020204030204" pitchFamily="34" charset="0"/>
              </a:rPr>
              <a:t>internacional</a:t>
            </a:r>
            <a:r>
              <a:rPr lang="de-AT" sz="2900" dirty="0">
                <a:latin typeface="Neutrif Pro" pitchFamily="2" charset="77"/>
                <a:cs typeface="Calibri" panose="020F0502020204030204" pitchFamily="34" charset="0"/>
              </a:rPr>
              <a:t> de </a:t>
            </a:r>
            <a:r>
              <a:rPr lang="de-AT" sz="2900" dirty="0" err="1">
                <a:latin typeface="Neutrif Pro" pitchFamily="2" charset="77"/>
                <a:cs typeface="Calibri" panose="020F0502020204030204" pitchFamily="34" charset="0"/>
              </a:rPr>
              <a:t>investigación</a:t>
            </a:r>
            <a:r>
              <a:rPr lang="de-AT" sz="2900" dirty="0"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2900" dirty="0" err="1">
                <a:latin typeface="Neutrif Pro" pitchFamily="2" charset="77"/>
                <a:cs typeface="Calibri" panose="020F0502020204030204" pitchFamily="34" charset="0"/>
              </a:rPr>
              <a:t>para</a:t>
            </a:r>
            <a:r>
              <a:rPr lang="de-AT" sz="2900" dirty="0"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2900" dirty="0" err="1">
                <a:latin typeface="Neutrif Pro" pitchFamily="2" charset="77"/>
                <a:cs typeface="Calibri" panose="020F0502020204030204" pitchFamily="34" charset="0"/>
              </a:rPr>
              <a:t>el</a:t>
            </a:r>
            <a:r>
              <a:rPr lang="de-AT" sz="2900" dirty="0"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2900" dirty="0" err="1">
                <a:latin typeface="Neutrif Pro" pitchFamily="2" charset="77"/>
                <a:cs typeface="Calibri" panose="020F0502020204030204" pitchFamily="34" charset="0"/>
              </a:rPr>
              <a:t>futuro</a:t>
            </a:r>
            <a:endParaRPr lang="de-AT" sz="2900" dirty="0">
              <a:latin typeface="Neutrif Pro" pitchFamily="2" charset="77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de-AT" sz="2900" dirty="0">
              <a:latin typeface="Neutrif Pro" pitchFamily="2" charset="77"/>
              <a:cs typeface="Calibri" panose="020F050202020403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GB" sz="2900" dirty="0">
                <a:latin typeface="Neutrif Pro" pitchFamily="2" charset="77"/>
                <a:cs typeface="Calibri" panose="020F0502020204030204" pitchFamily="34" charset="0"/>
              </a:rPr>
              <a:t>Más </a:t>
            </a:r>
            <a:r>
              <a:rPr lang="en-GB" sz="2900" dirty="0" err="1">
                <a:latin typeface="Neutrif Pro" pitchFamily="2" charset="77"/>
                <a:cs typeface="Calibri" panose="020F0502020204030204" pitchFamily="34" charset="0"/>
              </a:rPr>
              <a:t>información</a:t>
            </a:r>
            <a:r>
              <a:rPr lang="en-GB" sz="2900" dirty="0"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en-GB" sz="2900" dirty="0" err="1">
                <a:latin typeface="Neutrif Pro" pitchFamily="2" charset="77"/>
                <a:cs typeface="Calibri" panose="020F0502020204030204" pitchFamily="34" charset="0"/>
              </a:rPr>
              <a:t>en</a:t>
            </a:r>
            <a:r>
              <a:rPr lang="en-GB" sz="2900" dirty="0"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en-GB" sz="2900" b="1" dirty="0">
                <a:latin typeface="Neutrif Pro Bold" pitchFamily="2" charset="77"/>
                <a:cs typeface="Calibri" panose="020F0502020204030204" pitchFamily="34" charset="0"/>
              </a:rPr>
              <a:t>iufro2024.com</a:t>
            </a: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98D09B39-1D7D-D652-DF7E-29308567A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AT" dirty="0">
                <a:solidFill>
                  <a:schemeClr val="bg1"/>
                </a:solidFill>
                <a:latin typeface="Nolan Medium" pitchFamily="2" charset="77"/>
              </a:rPr>
              <a:t>XXVI </a:t>
            </a:r>
            <a:r>
              <a:rPr lang="de-AT" dirty="0" err="1">
                <a:solidFill>
                  <a:schemeClr val="bg1"/>
                </a:solidFill>
                <a:latin typeface="Nolan Medium" pitchFamily="2" charset="77"/>
              </a:rPr>
              <a:t>Congreso</a:t>
            </a:r>
            <a:r>
              <a:rPr lang="de-AT" dirty="0">
                <a:solidFill>
                  <a:schemeClr val="bg1"/>
                </a:solidFill>
                <a:latin typeface="Nolan Medium" pitchFamily="2" charset="77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Nolan Medium" pitchFamily="2" charset="77"/>
              </a:rPr>
              <a:t>Mundial</a:t>
            </a:r>
            <a:r>
              <a:rPr lang="de-AT" dirty="0">
                <a:solidFill>
                  <a:schemeClr val="bg1"/>
                </a:solidFill>
                <a:latin typeface="Nolan Medium" pitchFamily="2" charset="77"/>
              </a:rPr>
              <a:t> de IUFRO</a:t>
            </a:r>
            <a:endParaRPr lang="en-AT" dirty="0">
              <a:solidFill>
                <a:schemeClr val="bg1"/>
              </a:solidFill>
              <a:latin typeface="Nolan Medium" pitchFamily="2" charset="77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D8E6E198-85C0-573E-7DD9-E34EB8DA8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6468" y="5162549"/>
            <a:ext cx="2024063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8746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16" descr="Ein Bild, das Text enthält.&#10;&#10;Automatisch generierte Beschreibung">
            <a:extLst>
              <a:ext uri="{FF2B5EF4-FFF2-40B4-BE49-F238E27FC236}">
                <a16:creationId xmlns:a16="http://schemas.microsoft.com/office/drawing/2014/main" id="{B46467FE-CB24-AC4B-14E4-91DAF9ED524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4440" y="5337815"/>
            <a:ext cx="3491639" cy="121082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7B016BA-7D31-AB8E-C05B-7956F5558CD6}"/>
              </a:ext>
            </a:extLst>
          </p:cNvPr>
          <p:cNvGrpSpPr/>
          <p:nvPr/>
        </p:nvGrpSpPr>
        <p:grpSpPr>
          <a:xfrm>
            <a:off x="3961132" y="1469830"/>
            <a:ext cx="4269736" cy="3738145"/>
            <a:chOff x="1022208" y="861886"/>
            <a:chExt cx="4269736" cy="3738145"/>
          </a:xfrm>
        </p:grpSpPr>
        <p:sp>
          <p:nvSpPr>
            <p:cNvPr id="4" name="Rectangular Callout 3">
              <a:extLst>
                <a:ext uri="{FF2B5EF4-FFF2-40B4-BE49-F238E27FC236}">
                  <a16:creationId xmlns:a16="http://schemas.microsoft.com/office/drawing/2014/main" id="{E2D478E5-F605-BC88-D785-62088052C4EE}"/>
                </a:ext>
              </a:extLst>
            </p:cNvPr>
            <p:cNvSpPr/>
            <p:nvPr/>
          </p:nvSpPr>
          <p:spPr>
            <a:xfrm>
              <a:off x="1022208" y="861886"/>
              <a:ext cx="4269736" cy="3738145"/>
            </a:xfrm>
            <a:custGeom>
              <a:avLst/>
              <a:gdLst>
                <a:gd name="connsiteX0" fmla="*/ 0 w 4258850"/>
                <a:gd name="connsiteY0" fmla="*/ 0 h 2354893"/>
                <a:gd name="connsiteX1" fmla="*/ 2484329 w 4258850"/>
                <a:gd name="connsiteY1" fmla="*/ 0 h 2354893"/>
                <a:gd name="connsiteX2" fmla="*/ 2484329 w 4258850"/>
                <a:gd name="connsiteY2" fmla="*/ 0 h 2354893"/>
                <a:gd name="connsiteX3" fmla="*/ 3549042 w 4258850"/>
                <a:gd name="connsiteY3" fmla="*/ 0 h 2354893"/>
                <a:gd name="connsiteX4" fmla="*/ 4258850 w 4258850"/>
                <a:gd name="connsiteY4" fmla="*/ 0 h 2354893"/>
                <a:gd name="connsiteX5" fmla="*/ 4258850 w 4258850"/>
                <a:gd name="connsiteY5" fmla="*/ 1373688 h 2354893"/>
                <a:gd name="connsiteX6" fmla="*/ 4258850 w 4258850"/>
                <a:gd name="connsiteY6" fmla="*/ 1373688 h 2354893"/>
                <a:gd name="connsiteX7" fmla="*/ 4258850 w 4258850"/>
                <a:gd name="connsiteY7" fmla="*/ 1962411 h 2354893"/>
                <a:gd name="connsiteX8" fmla="*/ 4258850 w 4258850"/>
                <a:gd name="connsiteY8" fmla="*/ 2354893 h 2354893"/>
                <a:gd name="connsiteX9" fmla="*/ 3549042 w 4258850"/>
                <a:gd name="connsiteY9" fmla="*/ 2354893 h 2354893"/>
                <a:gd name="connsiteX10" fmla="*/ 3832965 w 4258850"/>
                <a:gd name="connsiteY10" fmla="*/ 3487455 h 2354893"/>
                <a:gd name="connsiteX11" fmla="*/ 2484329 w 4258850"/>
                <a:gd name="connsiteY11" fmla="*/ 2354893 h 2354893"/>
                <a:gd name="connsiteX12" fmla="*/ 0 w 4258850"/>
                <a:gd name="connsiteY12" fmla="*/ 2354893 h 2354893"/>
                <a:gd name="connsiteX13" fmla="*/ 0 w 4258850"/>
                <a:gd name="connsiteY13" fmla="*/ 1962411 h 2354893"/>
                <a:gd name="connsiteX14" fmla="*/ 0 w 4258850"/>
                <a:gd name="connsiteY14" fmla="*/ 1373688 h 2354893"/>
                <a:gd name="connsiteX15" fmla="*/ 0 w 4258850"/>
                <a:gd name="connsiteY15" fmla="*/ 1373688 h 2354893"/>
                <a:gd name="connsiteX16" fmla="*/ 0 w 4258850"/>
                <a:gd name="connsiteY16" fmla="*/ 0 h 2354893"/>
                <a:gd name="connsiteX0" fmla="*/ 0 w 4258850"/>
                <a:gd name="connsiteY0" fmla="*/ 0 h 3487455"/>
                <a:gd name="connsiteX1" fmla="*/ 2484329 w 4258850"/>
                <a:gd name="connsiteY1" fmla="*/ 0 h 3487455"/>
                <a:gd name="connsiteX2" fmla="*/ 2484329 w 4258850"/>
                <a:gd name="connsiteY2" fmla="*/ 0 h 3487455"/>
                <a:gd name="connsiteX3" fmla="*/ 3549042 w 4258850"/>
                <a:gd name="connsiteY3" fmla="*/ 0 h 3487455"/>
                <a:gd name="connsiteX4" fmla="*/ 4258850 w 4258850"/>
                <a:gd name="connsiteY4" fmla="*/ 0 h 3487455"/>
                <a:gd name="connsiteX5" fmla="*/ 4258850 w 4258850"/>
                <a:gd name="connsiteY5" fmla="*/ 1373688 h 3487455"/>
                <a:gd name="connsiteX6" fmla="*/ 4258850 w 4258850"/>
                <a:gd name="connsiteY6" fmla="*/ 1373688 h 3487455"/>
                <a:gd name="connsiteX7" fmla="*/ 4258850 w 4258850"/>
                <a:gd name="connsiteY7" fmla="*/ 1962411 h 3487455"/>
                <a:gd name="connsiteX8" fmla="*/ 4258850 w 4258850"/>
                <a:gd name="connsiteY8" fmla="*/ 2354893 h 3487455"/>
                <a:gd name="connsiteX9" fmla="*/ 4256613 w 4258850"/>
                <a:gd name="connsiteY9" fmla="*/ 2344008 h 3487455"/>
                <a:gd name="connsiteX10" fmla="*/ 3832965 w 4258850"/>
                <a:gd name="connsiteY10" fmla="*/ 3487455 h 3487455"/>
                <a:gd name="connsiteX11" fmla="*/ 2484329 w 4258850"/>
                <a:gd name="connsiteY11" fmla="*/ 2354893 h 3487455"/>
                <a:gd name="connsiteX12" fmla="*/ 0 w 4258850"/>
                <a:gd name="connsiteY12" fmla="*/ 2354893 h 3487455"/>
                <a:gd name="connsiteX13" fmla="*/ 0 w 4258850"/>
                <a:gd name="connsiteY13" fmla="*/ 1962411 h 3487455"/>
                <a:gd name="connsiteX14" fmla="*/ 0 w 4258850"/>
                <a:gd name="connsiteY14" fmla="*/ 1373688 h 3487455"/>
                <a:gd name="connsiteX15" fmla="*/ 0 w 4258850"/>
                <a:gd name="connsiteY15" fmla="*/ 1373688 h 3487455"/>
                <a:gd name="connsiteX16" fmla="*/ 0 w 4258850"/>
                <a:gd name="connsiteY16" fmla="*/ 0 h 3487455"/>
                <a:gd name="connsiteX0" fmla="*/ 0 w 4258850"/>
                <a:gd name="connsiteY0" fmla="*/ 0 h 3487455"/>
                <a:gd name="connsiteX1" fmla="*/ 2484329 w 4258850"/>
                <a:gd name="connsiteY1" fmla="*/ 0 h 3487455"/>
                <a:gd name="connsiteX2" fmla="*/ 2484329 w 4258850"/>
                <a:gd name="connsiteY2" fmla="*/ 0 h 3487455"/>
                <a:gd name="connsiteX3" fmla="*/ 3549042 w 4258850"/>
                <a:gd name="connsiteY3" fmla="*/ 0 h 3487455"/>
                <a:gd name="connsiteX4" fmla="*/ 4258850 w 4258850"/>
                <a:gd name="connsiteY4" fmla="*/ 0 h 3487455"/>
                <a:gd name="connsiteX5" fmla="*/ 4258850 w 4258850"/>
                <a:gd name="connsiteY5" fmla="*/ 1373688 h 3487455"/>
                <a:gd name="connsiteX6" fmla="*/ 4258850 w 4258850"/>
                <a:gd name="connsiteY6" fmla="*/ 1373688 h 3487455"/>
                <a:gd name="connsiteX7" fmla="*/ 4258850 w 4258850"/>
                <a:gd name="connsiteY7" fmla="*/ 1962411 h 3487455"/>
                <a:gd name="connsiteX8" fmla="*/ 4258850 w 4258850"/>
                <a:gd name="connsiteY8" fmla="*/ 2354893 h 3487455"/>
                <a:gd name="connsiteX9" fmla="*/ 4256613 w 4258850"/>
                <a:gd name="connsiteY9" fmla="*/ 2344008 h 3487455"/>
                <a:gd name="connsiteX10" fmla="*/ 3832965 w 4258850"/>
                <a:gd name="connsiteY10" fmla="*/ 3487455 h 3487455"/>
                <a:gd name="connsiteX11" fmla="*/ 3736186 w 4258850"/>
                <a:gd name="connsiteY11" fmla="*/ 2376664 h 3487455"/>
                <a:gd name="connsiteX12" fmla="*/ 0 w 4258850"/>
                <a:gd name="connsiteY12" fmla="*/ 2354893 h 3487455"/>
                <a:gd name="connsiteX13" fmla="*/ 0 w 4258850"/>
                <a:gd name="connsiteY13" fmla="*/ 1962411 h 3487455"/>
                <a:gd name="connsiteX14" fmla="*/ 0 w 4258850"/>
                <a:gd name="connsiteY14" fmla="*/ 1373688 h 3487455"/>
                <a:gd name="connsiteX15" fmla="*/ 0 w 4258850"/>
                <a:gd name="connsiteY15" fmla="*/ 1373688 h 3487455"/>
                <a:gd name="connsiteX16" fmla="*/ 0 w 4258850"/>
                <a:gd name="connsiteY16" fmla="*/ 0 h 3487455"/>
                <a:gd name="connsiteX0" fmla="*/ 0 w 4258850"/>
                <a:gd name="connsiteY0" fmla="*/ 0 h 3487455"/>
                <a:gd name="connsiteX1" fmla="*/ 2484329 w 4258850"/>
                <a:gd name="connsiteY1" fmla="*/ 0 h 3487455"/>
                <a:gd name="connsiteX2" fmla="*/ 2484329 w 4258850"/>
                <a:gd name="connsiteY2" fmla="*/ 0 h 3487455"/>
                <a:gd name="connsiteX3" fmla="*/ 3549042 w 4258850"/>
                <a:gd name="connsiteY3" fmla="*/ 0 h 3487455"/>
                <a:gd name="connsiteX4" fmla="*/ 4258850 w 4258850"/>
                <a:gd name="connsiteY4" fmla="*/ 0 h 3487455"/>
                <a:gd name="connsiteX5" fmla="*/ 4258850 w 4258850"/>
                <a:gd name="connsiteY5" fmla="*/ 1373688 h 3487455"/>
                <a:gd name="connsiteX6" fmla="*/ 4258850 w 4258850"/>
                <a:gd name="connsiteY6" fmla="*/ 1373688 h 3487455"/>
                <a:gd name="connsiteX7" fmla="*/ 4258850 w 4258850"/>
                <a:gd name="connsiteY7" fmla="*/ 1962411 h 3487455"/>
                <a:gd name="connsiteX8" fmla="*/ 4258850 w 4258850"/>
                <a:gd name="connsiteY8" fmla="*/ 2354893 h 3487455"/>
                <a:gd name="connsiteX9" fmla="*/ 4256613 w 4258850"/>
                <a:gd name="connsiteY9" fmla="*/ 2344008 h 3487455"/>
                <a:gd name="connsiteX10" fmla="*/ 3832965 w 4258850"/>
                <a:gd name="connsiteY10" fmla="*/ 3487455 h 3487455"/>
                <a:gd name="connsiteX11" fmla="*/ 0 w 4258850"/>
                <a:gd name="connsiteY11" fmla="*/ 2354893 h 3487455"/>
                <a:gd name="connsiteX12" fmla="*/ 0 w 4258850"/>
                <a:gd name="connsiteY12" fmla="*/ 1962411 h 3487455"/>
                <a:gd name="connsiteX13" fmla="*/ 0 w 4258850"/>
                <a:gd name="connsiteY13" fmla="*/ 1373688 h 3487455"/>
                <a:gd name="connsiteX14" fmla="*/ 0 w 4258850"/>
                <a:gd name="connsiteY14" fmla="*/ 1373688 h 3487455"/>
                <a:gd name="connsiteX15" fmla="*/ 0 w 4258850"/>
                <a:gd name="connsiteY15" fmla="*/ 0 h 3487455"/>
                <a:gd name="connsiteX0" fmla="*/ 0 w 4258850"/>
                <a:gd name="connsiteY0" fmla="*/ 0 h 3487455"/>
                <a:gd name="connsiteX1" fmla="*/ 2484329 w 4258850"/>
                <a:gd name="connsiteY1" fmla="*/ 0 h 3487455"/>
                <a:gd name="connsiteX2" fmla="*/ 2484329 w 4258850"/>
                <a:gd name="connsiteY2" fmla="*/ 0 h 3487455"/>
                <a:gd name="connsiteX3" fmla="*/ 3549042 w 4258850"/>
                <a:gd name="connsiteY3" fmla="*/ 0 h 3487455"/>
                <a:gd name="connsiteX4" fmla="*/ 4258850 w 4258850"/>
                <a:gd name="connsiteY4" fmla="*/ 0 h 3487455"/>
                <a:gd name="connsiteX5" fmla="*/ 4258850 w 4258850"/>
                <a:gd name="connsiteY5" fmla="*/ 1373688 h 3487455"/>
                <a:gd name="connsiteX6" fmla="*/ 4258850 w 4258850"/>
                <a:gd name="connsiteY6" fmla="*/ 1373688 h 3487455"/>
                <a:gd name="connsiteX7" fmla="*/ 4258850 w 4258850"/>
                <a:gd name="connsiteY7" fmla="*/ 1962411 h 3487455"/>
                <a:gd name="connsiteX8" fmla="*/ 4258850 w 4258850"/>
                <a:gd name="connsiteY8" fmla="*/ 2354893 h 3487455"/>
                <a:gd name="connsiteX9" fmla="*/ 3832965 w 4258850"/>
                <a:gd name="connsiteY9" fmla="*/ 3487455 h 3487455"/>
                <a:gd name="connsiteX10" fmla="*/ 0 w 4258850"/>
                <a:gd name="connsiteY10" fmla="*/ 2354893 h 3487455"/>
                <a:gd name="connsiteX11" fmla="*/ 0 w 4258850"/>
                <a:gd name="connsiteY11" fmla="*/ 1962411 h 3487455"/>
                <a:gd name="connsiteX12" fmla="*/ 0 w 4258850"/>
                <a:gd name="connsiteY12" fmla="*/ 1373688 h 3487455"/>
                <a:gd name="connsiteX13" fmla="*/ 0 w 4258850"/>
                <a:gd name="connsiteY13" fmla="*/ 1373688 h 3487455"/>
                <a:gd name="connsiteX14" fmla="*/ 0 w 4258850"/>
                <a:gd name="connsiteY14" fmla="*/ 0 h 3487455"/>
                <a:gd name="connsiteX0" fmla="*/ 0 w 4258850"/>
                <a:gd name="connsiteY0" fmla="*/ 0 h 3487455"/>
                <a:gd name="connsiteX1" fmla="*/ 2484329 w 4258850"/>
                <a:gd name="connsiteY1" fmla="*/ 0 h 3487455"/>
                <a:gd name="connsiteX2" fmla="*/ 2484329 w 4258850"/>
                <a:gd name="connsiteY2" fmla="*/ 0 h 3487455"/>
                <a:gd name="connsiteX3" fmla="*/ 3549042 w 4258850"/>
                <a:gd name="connsiteY3" fmla="*/ 0 h 3487455"/>
                <a:gd name="connsiteX4" fmla="*/ 4258850 w 4258850"/>
                <a:gd name="connsiteY4" fmla="*/ 0 h 3487455"/>
                <a:gd name="connsiteX5" fmla="*/ 4258850 w 4258850"/>
                <a:gd name="connsiteY5" fmla="*/ 1373688 h 3487455"/>
                <a:gd name="connsiteX6" fmla="*/ 4258850 w 4258850"/>
                <a:gd name="connsiteY6" fmla="*/ 1962411 h 3487455"/>
                <a:gd name="connsiteX7" fmla="*/ 4258850 w 4258850"/>
                <a:gd name="connsiteY7" fmla="*/ 2354893 h 3487455"/>
                <a:gd name="connsiteX8" fmla="*/ 3832965 w 4258850"/>
                <a:gd name="connsiteY8" fmla="*/ 3487455 h 3487455"/>
                <a:gd name="connsiteX9" fmla="*/ 0 w 4258850"/>
                <a:gd name="connsiteY9" fmla="*/ 2354893 h 3487455"/>
                <a:gd name="connsiteX10" fmla="*/ 0 w 4258850"/>
                <a:gd name="connsiteY10" fmla="*/ 1962411 h 3487455"/>
                <a:gd name="connsiteX11" fmla="*/ 0 w 4258850"/>
                <a:gd name="connsiteY11" fmla="*/ 1373688 h 3487455"/>
                <a:gd name="connsiteX12" fmla="*/ 0 w 4258850"/>
                <a:gd name="connsiteY12" fmla="*/ 1373688 h 3487455"/>
                <a:gd name="connsiteX13" fmla="*/ 0 w 4258850"/>
                <a:gd name="connsiteY13" fmla="*/ 0 h 3487455"/>
                <a:gd name="connsiteX0" fmla="*/ 0 w 4258850"/>
                <a:gd name="connsiteY0" fmla="*/ 0 h 3487455"/>
                <a:gd name="connsiteX1" fmla="*/ 2484329 w 4258850"/>
                <a:gd name="connsiteY1" fmla="*/ 0 h 3487455"/>
                <a:gd name="connsiteX2" fmla="*/ 2484329 w 4258850"/>
                <a:gd name="connsiteY2" fmla="*/ 0 h 3487455"/>
                <a:gd name="connsiteX3" fmla="*/ 3549042 w 4258850"/>
                <a:gd name="connsiteY3" fmla="*/ 0 h 3487455"/>
                <a:gd name="connsiteX4" fmla="*/ 4258850 w 4258850"/>
                <a:gd name="connsiteY4" fmla="*/ 0 h 3487455"/>
                <a:gd name="connsiteX5" fmla="*/ 4258850 w 4258850"/>
                <a:gd name="connsiteY5" fmla="*/ 1962411 h 3487455"/>
                <a:gd name="connsiteX6" fmla="*/ 4258850 w 4258850"/>
                <a:gd name="connsiteY6" fmla="*/ 2354893 h 3487455"/>
                <a:gd name="connsiteX7" fmla="*/ 3832965 w 4258850"/>
                <a:gd name="connsiteY7" fmla="*/ 3487455 h 3487455"/>
                <a:gd name="connsiteX8" fmla="*/ 0 w 4258850"/>
                <a:gd name="connsiteY8" fmla="*/ 2354893 h 3487455"/>
                <a:gd name="connsiteX9" fmla="*/ 0 w 4258850"/>
                <a:gd name="connsiteY9" fmla="*/ 1962411 h 3487455"/>
                <a:gd name="connsiteX10" fmla="*/ 0 w 4258850"/>
                <a:gd name="connsiteY10" fmla="*/ 1373688 h 3487455"/>
                <a:gd name="connsiteX11" fmla="*/ 0 w 4258850"/>
                <a:gd name="connsiteY11" fmla="*/ 1373688 h 3487455"/>
                <a:gd name="connsiteX12" fmla="*/ 0 w 4258850"/>
                <a:gd name="connsiteY12" fmla="*/ 0 h 3487455"/>
                <a:gd name="connsiteX0" fmla="*/ 0 w 4258850"/>
                <a:gd name="connsiteY0" fmla="*/ 0 h 3487455"/>
                <a:gd name="connsiteX1" fmla="*/ 2484329 w 4258850"/>
                <a:gd name="connsiteY1" fmla="*/ 0 h 3487455"/>
                <a:gd name="connsiteX2" fmla="*/ 2484329 w 4258850"/>
                <a:gd name="connsiteY2" fmla="*/ 0 h 3487455"/>
                <a:gd name="connsiteX3" fmla="*/ 4258850 w 4258850"/>
                <a:gd name="connsiteY3" fmla="*/ 0 h 3487455"/>
                <a:gd name="connsiteX4" fmla="*/ 4258850 w 4258850"/>
                <a:gd name="connsiteY4" fmla="*/ 1962411 h 3487455"/>
                <a:gd name="connsiteX5" fmla="*/ 4258850 w 4258850"/>
                <a:gd name="connsiteY5" fmla="*/ 2354893 h 3487455"/>
                <a:gd name="connsiteX6" fmla="*/ 3832965 w 4258850"/>
                <a:gd name="connsiteY6" fmla="*/ 3487455 h 3487455"/>
                <a:gd name="connsiteX7" fmla="*/ 0 w 4258850"/>
                <a:gd name="connsiteY7" fmla="*/ 2354893 h 3487455"/>
                <a:gd name="connsiteX8" fmla="*/ 0 w 4258850"/>
                <a:gd name="connsiteY8" fmla="*/ 1962411 h 3487455"/>
                <a:gd name="connsiteX9" fmla="*/ 0 w 4258850"/>
                <a:gd name="connsiteY9" fmla="*/ 1373688 h 3487455"/>
                <a:gd name="connsiteX10" fmla="*/ 0 w 4258850"/>
                <a:gd name="connsiteY10" fmla="*/ 1373688 h 3487455"/>
                <a:gd name="connsiteX11" fmla="*/ 0 w 4258850"/>
                <a:gd name="connsiteY11" fmla="*/ 0 h 3487455"/>
                <a:gd name="connsiteX0" fmla="*/ 0 w 4258850"/>
                <a:gd name="connsiteY0" fmla="*/ 0 h 3487455"/>
                <a:gd name="connsiteX1" fmla="*/ 2484329 w 4258850"/>
                <a:gd name="connsiteY1" fmla="*/ 0 h 3487455"/>
                <a:gd name="connsiteX2" fmla="*/ 4258850 w 4258850"/>
                <a:gd name="connsiteY2" fmla="*/ 0 h 3487455"/>
                <a:gd name="connsiteX3" fmla="*/ 4258850 w 4258850"/>
                <a:gd name="connsiteY3" fmla="*/ 1962411 h 3487455"/>
                <a:gd name="connsiteX4" fmla="*/ 4258850 w 4258850"/>
                <a:gd name="connsiteY4" fmla="*/ 2354893 h 3487455"/>
                <a:gd name="connsiteX5" fmla="*/ 3832965 w 4258850"/>
                <a:gd name="connsiteY5" fmla="*/ 3487455 h 3487455"/>
                <a:gd name="connsiteX6" fmla="*/ 0 w 4258850"/>
                <a:gd name="connsiteY6" fmla="*/ 2354893 h 3487455"/>
                <a:gd name="connsiteX7" fmla="*/ 0 w 4258850"/>
                <a:gd name="connsiteY7" fmla="*/ 1962411 h 3487455"/>
                <a:gd name="connsiteX8" fmla="*/ 0 w 4258850"/>
                <a:gd name="connsiteY8" fmla="*/ 1373688 h 3487455"/>
                <a:gd name="connsiteX9" fmla="*/ 0 w 4258850"/>
                <a:gd name="connsiteY9" fmla="*/ 1373688 h 3487455"/>
                <a:gd name="connsiteX10" fmla="*/ 0 w 4258850"/>
                <a:gd name="connsiteY10" fmla="*/ 0 h 3487455"/>
                <a:gd name="connsiteX0" fmla="*/ 0 w 4258850"/>
                <a:gd name="connsiteY0" fmla="*/ 0 h 3487455"/>
                <a:gd name="connsiteX1" fmla="*/ 2484329 w 4258850"/>
                <a:gd name="connsiteY1" fmla="*/ 0 h 3487455"/>
                <a:gd name="connsiteX2" fmla="*/ 4258850 w 4258850"/>
                <a:gd name="connsiteY2" fmla="*/ 0 h 3487455"/>
                <a:gd name="connsiteX3" fmla="*/ 4258850 w 4258850"/>
                <a:gd name="connsiteY3" fmla="*/ 1962411 h 3487455"/>
                <a:gd name="connsiteX4" fmla="*/ 4258850 w 4258850"/>
                <a:gd name="connsiteY4" fmla="*/ 2354893 h 3487455"/>
                <a:gd name="connsiteX5" fmla="*/ 3832965 w 4258850"/>
                <a:gd name="connsiteY5" fmla="*/ 3487455 h 3487455"/>
                <a:gd name="connsiteX6" fmla="*/ 0 w 4258850"/>
                <a:gd name="connsiteY6" fmla="*/ 2354893 h 3487455"/>
                <a:gd name="connsiteX7" fmla="*/ 0 w 4258850"/>
                <a:gd name="connsiteY7" fmla="*/ 1962411 h 3487455"/>
                <a:gd name="connsiteX8" fmla="*/ 0 w 4258850"/>
                <a:gd name="connsiteY8" fmla="*/ 1373688 h 3487455"/>
                <a:gd name="connsiteX9" fmla="*/ 0 w 4258850"/>
                <a:gd name="connsiteY9" fmla="*/ 0 h 3487455"/>
                <a:gd name="connsiteX0" fmla="*/ 0 w 4258850"/>
                <a:gd name="connsiteY0" fmla="*/ 0 h 3487455"/>
                <a:gd name="connsiteX1" fmla="*/ 2484329 w 4258850"/>
                <a:gd name="connsiteY1" fmla="*/ 0 h 3487455"/>
                <a:gd name="connsiteX2" fmla="*/ 4258850 w 4258850"/>
                <a:gd name="connsiteY2" fmla="*/ 0 h 3487455"/>
                <a:gd name="connsiteX3" fmla="*/ 4258850 w 4258850"/>
                <a:gd name="connsiteY3" fmla="*/ 1962411 h 3487455"/>
                <a:gd name="connsiteX4" fmla="*/ 3832965 w 4258850"/>
                <a:gd name="connsiteY4" fmla="*/ 3487455 h 3487455"/>
                <a:gd name="connsiteX5" fmla="*/ 0 w 4258850"/>
                <a:gd name="connsiteY5" fmla="*/ 2354893 h 3487455"/>
                <a:gd name="connsiteX6" fmla="*/ 0 w 4258850"/>
                <a:gd name="connsiteY6" fmla="*/ 1962411 h 3487455"/>
                <a:gd name="connsiteX7" fmla="*/ 0 w 4258850"/>
                <a:gd name="connsiteY7" fmla="*/ 1373688 h 3487455"/>
                <a:gd name="connsiteX8" fmla="*/ 0 w 4258850"/>
                <a:gd name="connsiteY8" fmla="*/ 0 h 3487455"/>
                <a:gd name="connsiteX0" fmla="*/ 0 w 4258850"/>
                <a:gd name="connsiteY0" fmla="*/ 0 h 3487455"/>
                <a:gd name="connsiteX1" fmla="*/ 2484329 w 4258850"/>
                <a:gd name="connsiteY1" fmla="*/ 0 h 3487455"/>
                <a:gd name="connsiteX2" fmla="*/ 4258850 w 4258850"/>
                <a:gd name="connsiteY2" fmla="*/ 0 h 3487455"/>
                <a:gd name="connsiteX3" fmla="*/ 4258850 w 4258850"/>
                <a:gd name="connsiteY3" fmla="*/ 1962411 h 3487455"/>
                <a:gd name="connsiteX4" fmla="*/ 3832965 w 4258850"/>
                <a:gd name="connsiteY4" fmla="*/ 3487455 h 3487455"/>
                <a:gd name="connsiteX5" fmla="*/ 3483429 w 4258850"/>
                <a:gd name="connsiteY5" fmla="*/ 1995664 h 3487455"/>
                <a:gd name="connsiteX6" fmla="*/ 0 w 4258850"/>
                <a:gd name="connsiteY6" fmla="*/ 1962411 h 3487455"/>
                <a:gd name="connsiteX7" fmla="*/ 0 w 4258850"/>
                <a:gd name="connsiteY7" fmla="*/ 1373688 h 3487455"/>
                <a:gd name="connsiteX8" fmla="*/ 0 w 4258850"/>
                <a:gd name="connsiteY8" fmla="*/ 0 h 3487455"/>
                <a:gd name="connsiteX0" fmla="*/ 0 w 4258850"/>
                <a:gd name="connsiteY0" fmla="*/ 0 h 2921398"/>
                <a:gd name="connsiteX1" fmla="*/ 2484329 w 4258850"/>
                <a:gd name="connsiteY1" fmla="*/ 0 h 2921398"/>
                <a:gd name="connsiteX2" fmla="*/ 4258850 w 4258850"/>
                <a:gd name="connsiteY2" fmla="*/ 0 h 2921398"/>
                <a:gd name="connsiteX3" fmla="*/ 4258850 w 4258850"/>
                <a:gd name="connsiteY3" fmla="*/ 1962411 h 2921398"/>
                <a:gd name="connsiteX4" fmla="*/ 4257507 w 4258850"/>
                <a:gd name="connsiteY4" fmla="*/ 2921398 h 2921398"/>
                <a:gd name="connsiteX5" fmla="*/ 3483429 w 4258850"/>
                <a:gd name="connsiteY5" fmla="*/ 1995664 h 2921398"/>
                <a:gd name="connsiteX6" fmla="*/ 0 w 4258850"/>
                <a:gd name="connsiteY6" fmla="*/ 1962411 h 2921398"/>
                <a:gd name="connsiteX7" fmla="*/ 0 w 4258850"/>
                <a:gd name="connsiteY7" fmla="*/ 1373688 h 2921398"/>
                <a:gd name="connsiteX8" fmla="*/ 0 w 4258850"/>
                <a:gd name="connsiteY8" fmla="*/ 0 h 2921398"/>
                <a:gd name="connsiteX0" fmla="*/ 0 w 4258850"/>
                <a:gd name="connsiteY0" fmla="*/ 0 h 2921398"/>
                <a:gd name="connsiteX1" fmla="*/ 2484329 w 4258850"/>
                <a:gd name="connsiteY1" fmla="*/ 0 h 2921398"/>
                <a:gd name="connsiteX2" fmla="*/ 4258850 w 4258850"/>
                <a:gd name="connsiteY2" fmla="*/ 0 h 2921398"/>
                <a:gd name="connsiteX3" fmla="*/ 4258850 w 4258850"/>
                <a:gd name="connsiteY3" fmla="*/ 1962411 h 2921398"/>
                <a:gd name="connsiteX4" fmla="*/ 4257507 w 4258850"/>
                <a:gd name="connsiteY4" fmla="*/ 2921398 h 2921398"/>
                <a:gd name="connsiteX5" fmla="*/ 3483429 w 4258850"/>
                <a:gd name="connsiteY5" fmla="*/ 1995664 h 2921398"/>
                <a:gd name="connsiteX6" fmla="*/ 0 w 4258850"/>
                <a:gd name="connsiteY6" fmla="*/ 1962411 h 2921398"/>
                <a:gd name="connsiteX7" fmla="*/ 0 w 4258850"/>
                <a:gd name="connsiteY7" fmla="*/ 0 h 2921398"/>
                <a:gd name="connsiteX0" fmla="*/ 10885 w 4269735"/>
                <a:gd name="connsiteY0" fmla="*/ 0 h 3225154"/>
                <a:gd name="connsiteX1" fmla="*/ 2495214 w 4269735"/>
                <a:gd name="connsiteY1" fmla="*/ 0 h 3225154"/>
                <a:gd name="connsiteX2" fmla="*/ 4269735 w 4269735"/>
                <a:gd name="connsiteY2" fmla="*/ 0 h 3225154"/>
                <a:gd name="connsiteX3" fmla="*/ 4269735 w 4269735"/>
                <a:gd name="connsiteY3" fmla="*/ 1962411 h 3225154"/>
                <a:gd name="connsiteX4" fmla="*/ 4268392 w 4269735"/>
                <a:gd name="connsiteY4" fmla="*/ 2921398 h 3225154"/>
                <a:gd name="connsiteX5" fmla="*/ 3494314 w 4269735"/>
                <a:gd name="connsiteY5" fmla="*/ 1995664 h 3225154"/>
                <a:gd name="connsiteX6" fmla="*/ 0 w 4269735"/>
                <a:gd name="connsiteY6" fmla="*/ 3225154 h 3225154"/>
                <a:gd name="connsiteX7" fmla="*/ 10885 w 4269735"/>
                <a:gd name="connsiteY7" fmla="*/ 0 h 3225154"/>
                <a:gd name="connsiteX0" fmla="*/ 10885 w 4269735"/>
                <a:gd name="connsiteY0" fmla="*/ 0 h 3225154"/>
                <a:gd name="connsiteX1" fmla="*/ 2495214 w 4269735"/>
                <a:gd name="connsiteY1" fmla="*/ 0 h 3225154"/>
                <a:gd name="connsiteX2" fmla="*/ 4269735 w 4269735"/>
                <a:gd name="connsiteY2" fmla="*/ 0 h 3225154"/>
                <a:gd name="connsiteX3" fmla="*/ 4269735 w 4269735"/>
                <a:gd name="connsiteY3" fmla="*/ 1962411 h 3225154"/>
                <a:gd name="connsiteX4" fmla="*/ 4268392 w 4269735"/>
                <a:gd name="connsiteY4" fmla="*/ 2921398 h 3225154"/>
                <a:gd name="connsiteX5" fmla="*/ 3520947 w 4269735"/>
                <a:gd name="connsiteY5" fmla="*/ 2847920 h 3225154"/>
                <a:gd name="connsiteX6" fmla="*/ 0 w 4269735"/>
                <a:gd name="connsiteY6" fmla="*/ 3225154 h 3225154"/>
                <a:gd name="connsiteX7" fmla="*/ 10885 w 4269735"/>
                <a:gd name="connsiteY7" fmla="*/ 0 h 3225154"/>
                <a:gd name="connsiteX0" fmla="*/ 390 w 4259240"/>
                <a:gd name="connsiteY0" fmla="*/ 0 h 2921398"/>
                <a:gd name="connsiteX1" fmla="*/ 2484719 w 4259240"/>
                <a:gd name="connsiteY1" fmla="*/ 0 h 2921398"/>
                <a:gd name="connsiteX2" fmla="*/ 4259240 w 4259240"/>
                <a:gd name="connsiteY2" fmla="*/ 0 h 2921398"/>
                <a:gd name="connsiteX3" fmla="*/ 4259240 w 4259240"/>
                <a:gd name="connsiteY3" fmla="*/ 1962411 h 2921398"/>
                <a:gd name="connsiteX4" fmla="*/ 4257897 w 4259240"/>
                <a:gd name="connsiteY4" fmla="*/ 2921398 h 2921398"/>
                <a:gd name="connsiteX5" fmla="*/ 3510452 w 4259240"/>
                <a:gd name="connsiteY5" fmla="*/ 2847920 h 2921398"/>
                <a:gd name="connsiteX6" fmla="*/ 16138 w 4259240"/>
                <a:gd name="connsiteY6" fmla="*/ 2683616 h 2921398"/>
                <a:gd name="connsiteX7" fmla="*/ 390 w 4259240"/>
                <a:gd name="connsiteY7" fmla="*/ 0 h 2921398"/>
                <a:gd name="connsiteX0" fmla="*/ 10885 w 4269735"/>
                <a:gd name="connsiteY0" fmla="*/ 0 h 2921398"/>
                <a:gd name="connsiteX1" fmla="*/ 2495214 w 4269735"/>
                <a:gd name="connsiteY1" fmla="*/ 0 h 2921398"/>
                <a:gd name="connsiteX2" fmla="*/ 4269735 w 4269735"/>
                <a:gd name="connsiteY2" fmla="*/ 0 h 2921398"/>
                <a:gd name="connsiteX3" fmla="*/ 4269735 w 4269735"/>
                <a:gd name="connsiteY3" fmla="*/ 1962411 h 2921398"/>
                <a:gd name="connsiteX4" fmla="*/ 4268392 w 4269735"/>
                <a:gd name="connsiteY4" fmla="*/ 2921398 h 2921398"/>
                <a:gd name="connsiteX5" fmla="*/ 3520947 w 4269735"/>
                <a:gd name="connsiteY5" fmla="*/ 2847920 h 2921398"/>
                <a:gd name="connsiteX6" fmla="*/ 0 w 4269735"/>
                <a:gd name="connsiteY6" fmla="*/ 2861170 h 2921398"/>
                <a:gd name="connsiteX7" fmla="*/ 10885 w 4269735"/>
                <a:gd name="connsiteY7" fmla="*/ 0 h 2921398"/>
                <a:gd name="connsiteX0" fmla="*/ 390 w 4259240"/>
                <a:gd name="connsiteY0" fmla="*/ 0 h 2921398"/>
                <a:gd name="connsiteX1" fmla="*/ 2484719 w 4259240"/>
                <a:gd name="connsiteY1" fmla="*/ 0 h 2921398"/>
                <a:gd name="connsiteX2" fmla="*/ 4259240 w 4259240"/>
                <a:gd name="connsiteY2" fmla="*/ 0 h 2921398"/>
                <a:gd name="connsiteX3" fmla="*/ 4259240 w 4259240"/>
                <a:gd name="connsiteY3" fmla="*/ 1962411 h 2921398"/>
                <a:gd name="connsiteX4" fmla="*/ 4257897 w 4259240"/>
                <a:gd name="connsiteY4" fmla="*/ 2921398 h 2921398"/>
                <a:gd name="connsiteX5" fmla="*/ 3510452 w 4259240"/>
                <a:gd name="connsiteY5" fmla="*/ 2847920 h 2921398"/>
                <a:gd name="connsiteX6" fmla="*/ 16138 w 4259240"/>
                <a:gd name="connsiteY6" fmla="*/ 2870048 h 2921398"/>
                <a:gd name="connsiteX7" fmla="*/ 390 w 4259240"/>
                <a:gd name="connsiteY7" fmla="*/ 0 h 2921398"/>
                <a:gd name="connsiteX0" fmla="*/ 10885 w 4269735"/>
                <a:gd name="connsiteY0" fmla="*/ 0 h 2921398"/>
                <a:gd name="connsiteX1" fmla="*/ 2495214 w 4269735"/>
                <a:gd name="connsiteY1" fmla="*/ 0 h 2921398"/>
                <a:gd name="connsiteX2" fmla="*/ 4269735 w 4269735"/>
                <a:gd name="connsiteY2" fmla="*/ 0 h 2921398"/>
                <a:gd name="connsiteX3" fmla="*/ 4269735 w 4269735"/>
                <a:gd name="connsiteY3" fmla="*/ 1962411 h 2921398"/>
                <a:gd name="connsiteX4" fmla="*/ 4268392 w 4269735"/>
                <a:gd name="connsiteY4" fmla="*/ 2921398 h 2921398"/>
                <a:gd name="connsiteX5" fmla="*/ 3520947 w 4269735"/>
                <a:gd name="connsiteY5" fmla="*/ 2847920 h 2921398"/>
                <a:gd name="connsiteX6" fmla="*/ 0 w 4269735"/>
                <a:gd name="connsiteY6" fmla="*/ 2852292 h 2921398"/>
                <a:gd name="connsiteX7" fmla="*/ 10885 w 4269735"/>
                <a:gd name="connsiteY7" fmla="*/ 0 h 2921398"/>
                <a:gd name="connsiteX0" fmla="*/ 2008 w 4260858"/>
                <a:gd name="connsiteY0" fmla="*/ 0 h 2921398"/>
                <a:gd name="connsiteX1" fmla="*/ 2486337 w 4260858"/>
                <a:gd name="connsiteY1" fmla="*/ 0 h 2921398"/>
                <a:gd name="connsiteX2" fmla="*/ 4260858 w 4260858"/>
                <a:gd name="connsiteY2" fmla="*/ 0 h 2921398"/>
                <a:gd name="connsiteX3" fmla="*/ 4260858 w 4260858"/>
                <a:gd name="connsiteY3" fmla="*/ 1962411 h 2921398"/>
                <a:gd name="connsiteX4" fmla="*/ 4259515 w 4260858"/>
                <a:gd name="connsiteY4" fmla="*/ 2921398 h 2921398"/>
                <a:gd name="connsiteX5" fmla="*/ 3512070 w 4260858"/>
                <a:gd name="connsiteY5" fmla="*/ 2847920 h 2921398"/>
                <a:gd name="connsiteX6" fmla="*/ 0 w 4260858"/>
                <a:gd name="connsiteY6" fmla="*/ 2878925 h 2921398"/>
                <a:gd name="connsiteX7" fmla="*/ 2008 w 4260858"/>
                <a:gd name="connsiteY7" fmla="*/ 0 h 2921398"/>
                <a:gd name="connsiteX0" fmla="*/ 2008 w 4268410"/>
                <a:gd name="connsiteY0" fmla="*/ 0 h 3738144"/>
                <a:gd name="connsiteX1" fmla="*/ 2486337 w 4268410"/>
                <a:gd name="connsiteY1" fmla="*/ 0 h 3738144"/>
                <a:gd name="connsiteX2" fmla="*/ 4260858 w 4268410"/>
                <a:gd name="connsiteY2" fmla="*/ 0 h 3738144"/>
                <a:gd name="connsiteX3" fmla="*/ 4260858 w 4268410"/>
                <a:gd name="connsiteY3" fmla="*/ 1962411 h 3738144"/>
                <a:gd name="connsiteX4" fmla="*/ 4268393 w 4268410"/>
                <a:gd name="connsiteY4" fmla="*/ 3738144 h 3738144"/>
                <a:gd name="connsiteX5" fmla="*/ 3512070 w 4268410"/>
                <a:gd name="connsiteY5" fmla="*/ 2847920 h 3738144"/>
                <a:gd name="connsiteX6" fmla="*/ 0 w 4268410"/>
                <a:gd name="connsiteY6" fmla="*/ 2878925 h 3738144"/>
                <a:gd name="connsiteX7" fmla="*/ 2008 w 4268410"/>
                <a:gd name="connsiteY7" fmla="*/ 0 h 3738144"/>
                <a:gd name="connsiteX0" fmla="*/ 2008 w 4286153"/>
                <a:gd name="connsiteY0" fmla="*/ 0 h 3773655"/>
                <a:gd name="connsiteX1" fmla="*/ 2486337 w 4286153"/>
                <a:gd name="connsiteY1" fmla="*/ 0 h 3773655"/>
                <a:gd name="connsiteX2" fmla="*/ 4260858 w 4286153"/>
                <a:gd name="connsiteY2" fmla="*/ 0 h 3773655"/>
                <a:gd name="connsiteX3" fmla="*/ 4260858 w 4286153"/>
                <a:gd name="connsiteY3" fmla="*/ 1962411 h 3773655"/>
                <a:gd name="connsiteX4" fmla="*/ 4286148 w 4286153"/>
                <a:gd name="connsiteY4" fmla="*/ 3773655 h 3773655"/>
                <a:gd name="connsiteX5" fmla="*/ 3512070 w 4286153"/>
                <a:gd name="connsiteY5" fmla="*/ 2847920 h 3773655"/>
                <a:gd name="connsiteX6" fmla="*/ 0 w 4286153"/>
                <a:gd name="connsiteY6" fmla="*/ 2878925 h 3773655"/>
                <a:gd name="connsiteX7" fmla="*/ 2008 w 4286153"/>
                <a:gd name="connsiteY7" fmla="*/ 0 h 3773655"/>
                <a:gd name="connsiteX0" fmla="*/ 2008 w 4260858"/>
                <a:gd name="connsiteY0" fmla="*/ 0 h 3782533"/>
                <a:gd name="connsiteX1" fmla="*/ 2486337 w 4260858"/>
                <a:gd name="connsiteY1" fmla="*/ 0 h 3782533"/>
                <a:gd name="connsiteX2" fmla="*/ 4260858 w 4260858"/>
                <a:gd name="connsiteY2" fmla="*/ 0 h 3782533"/>
                <a:gd name="connsiteX3" fmla="*/ 4260858 w 4260858"/>
                <a:gd name="connsiteY3" fmla="*/ 1962411 h 3782533"/>
                <a:gd name="connsiteX4" fmla="*/ 4241760 w 4260858"/>
                <a:gd name="connsiteY4" fmla="*/ 3782533 h 3782533"/>
                <a:gd name="connsiteX5" fmla="*/ 3512070 w 4260858"/>
                <a:gd name="connsiteY5" fmla="*/ 2847920 h 3782533"/>
                <a:gd name="connsiteX6" fmla="*/ 0 w 4260858"/>
                <a:gd name="connsiteY6" fmla="*/ 2878925 h 3782533"/>
                <a:gd name="connsiteX7" fmla="*/ 2008 w 4260858"/>
                <a:gd name="connsiteY7" fmla="*/ 0 h 3782533"/>
                <a:gd name="connsiteX0" fmla="*/ 2008 w 4268410"/>
                <a:gd name="connsiteY0" fmla="*/ 0 h 3755900"/>
                <a:gd name="connsiteX1" fmla="*/ 2486337 w 4268410"/>
                <a:gd name="connsiteY1" fmla="*/ 0 h 3755900"/>
                <a:gd name="connsiteX2" fmla="*/ 4260858 w 4268410"/>
                <a:gd name="connsiteY2" fmla="*/ 0 h 3755900"/>
                <a:gd name="connsiteX3" fmla="*/ 4260858 w 4268410"/>
                <a:gd name="connsiteY3" fmla="*/ 1962411 h 3755900"/>
                <a:gd name="connsiteX4" fmla="*/ 4268393 w 4268410"/>
                <a:gd name="connsiteY4" fmla="*/ 3755900 h 3755900"/>
                <a:gd name="connsiteX5" fmla="*/ 3512070 w 4268410"/>
                <a:gd name="connsiteY5" fmla="*/ 2847920 h 3755900"/>
                <a:gd name="connsiteX6" fmla="*/ 0 w 4268410"/>
                <a:gd name="connsiteY6" fmla="*/ 2878925 h 3755900"/>
                <a:gd name="connsiteX7" fmla="*/ 2008 w 4268410"/>
                <a:gd name="connsiteY7" fmla="*/ 0 h 3755900"/>
                <a:gd name="connsiteX0" fmla="*/ 2008 w 4260858"/>
                <a:gd name="connsiteY0" fmla="*/ 0 h 3755900"/>
                <a:gd name="connsiteX1" fmla="*/ 2486337 w 4260858"/>
                <a:gd name="connsiteY1" fmla="*/ 0 h 3755900"/>
                <a:gd name="connsiteX2" fmla="*/ 4260858 w 4260858"/>
                <a:gd name="connsiteY2" fmla="*/ 0 h 3755900"/>
                <a:gd name="connsiteX3" fmla="*/ 4260858 w 4260858"/>
                <a:gd name="connsiteY3" fmla="*/ 1962411 h 3755900"/>
                <a:gd name="connsiteX4" fmla="*/ 4250638 w 4260858"/>
                <a:gd name="connsiteY4" fmla="*/ 3755900 h 3755900"/>
                <a:gd name="connsiteX5" fmla="*/ 3512070 w 4260858"/>
                <a:gd name="connsiteY5" fmla="*/ 2847920 h 3755900"/>
                <a:gd name="connsiteX6" fmla="*/ 0 w 4260858"/>
                <a:gd name="connsiteY6" fmla="*/ 2878925 h 3755900"/>
                <a:gd name="connsiteX7" fmla="*/ 2008 w 4260858"/>
                <a:gd name="connsiteY7" fmla="*/ 0 h 3755900"/>
                <a:gd name="connsiteX0" fmla="*/ 2008 w 4295031"/>
                <a:gd name="connsiteY0" fmla="*/ 0 h 3729267"/>
                <a:gd name="connsiteX1" fmla="*/ 2486337 w 4295031"/>
                <a:gd name="connsiteY1" fmla="*/ 0 h 3729267"/>
                <a:gd name="connsiteX2" fmla="*/ 4260858 w 4295031"/>
                <a:gd name="connsiteY2" fmla="*/ 0 h 3729267"/>
                <a:gd name="connsiteX3" fmla="*/ 4260858 w 4295031"/>
                <a:gd name="connsiteY3" fmla="*/ 1962411 h 3729267"/>
                <a:gd name="connsiteX4" fmla="*/ 4295027 w 4295031"/>
                <a:gd name="connsiteY4" fmla="*/ 3729267 h 3729267"/>
                <a:gd name="connsiteX5" fmla="*/ 3512070 w 4295031"/>
                <a:gd name="connsiteY5" fmla="*/ 2847920 h 3729267"/>
                <a:gd name="connsiteX6" fmla="*/ 0 w 4295031"/>
                <a:gd name="connsiteY6" fmla="*/ 2878925 h 3729267"/>
                <a:gd name="connsiteX7" fmla="*/ 2008 w 4295031"/>
                <a:gd name="connsiteY7" fmla="*/ 0 h 3729267"/>
                <a:gd name="connsiteX0" fmla="*/ 2008 w 4277279"/>
                <a:gd name="connsiteY0" fmla="*/ 0 h 3729267"/>
                <a:gd name="connsiteX1" fmla="*/ 2486337 w 4277279"/>
                <a:gd name="connsiteY1" fmla="*/ 0 h 3729267"/>
                <a:gd name="connsiteX2" fmla="*/ 4260858 w 4277279"/>
                <a:gd name="connsiteY2" fmla="*/ 0 h 3729267"/>
                <a:gd name="connsiteX3" fmla="*/ 4260858 w 4277279"/>
                <a:gd name="connsiteY3" fmla="*/ 1962411 h 3729267"/>
                <a:gd name="connsiteX4" fmla="*/ 4277271 w 4277279"/>
                <a:gd name="connsiteY4" fmla="*/ 3729267 h 3729267"/>
                <a:gd name="connsiteX5" fmla="*/ 3512070 w 4277279"/>
                <a:gd name="connsiteY5" fmla="*/ 2847920 h 3729267"/>
                <a:gd name="connsiteX6" fmla="*/ 0 w 4277279"/>
                <a:gd name="connsiteY6" fmla="*/ 2878925 h 3729267"/>
                <a:gd name="connsiteX7" fmla="*/ 2008 w 4277279"/>
                <a:gd name="connsiteY7" fmla="*/ 0 h 3729267"/>
                <a:gd name="connsiteX0" fmla="*/ 2008 w 4260858"/>
                <a:gd name="connsiteY0" fmla="*/ 0 h 3738145"/>
                <a:gd name="connsiteX1" fmla="*/ 2486337 w 4260858"/>
                <a:gd name="connsiteY1" fmla="*/ 0 h 3738145"/>
                <a:gd name="connsiteX2" fmla="*/ 4260858 w 4260858"/>
                <a:gd name="connsiteY2" fmla="*/ 0 h 3738145"/>
                <a:gd name="connsiteX3" fmla="*/ 4260858 w 4260858"/>
                <a:gd name="connsiteY3" fmla="*/ 1962411 h 3738145"/>
                <a:gd name="connsiteX4" fmla="*/ 4259515 w 4260858"/>
                <a:gd name="connsiteY4" fmla="*/ 3738145 h 3738145"/>
                <a:gd name="connsiteX5" fmla="*/ 3512070 w 4260858"/>
                <a:gd name="connsiteY5" fmla="*/ 2847920 h 3738145"/>
                <a:gd name="connsiteX6" fmla="*/ 0 w 4260858"/>
                <a:gd name="connsiteY6" fmla="*/ 2878925 h 3738145"/>
                <a:gd name="connsiteX7" fmla="*/ 2008 w 4260858"/>
                <a:gd name="connsiteY7" fmla="*/ 0 h 3738145"/>
                <a:gd name="connsiteX0" fmla="*/ 602 w 4259452"/>
                <a:gd name="connsiteY0" fmla="*/ 0 h 3738145"/>
                <a:gd name="connsiteX1" fmla="*/ 2484931 w 4259452"/>
                <a:gd name="connsiteY1" fmla="*/ 0 h 3738145"/>
                <a:gd name="connsiteX2" fmla="*/ 4259452 w 4259452"/>
                <a:gd name="connsiteY2" fmla="*/ 0 h 3738145"/>
                <a:gd name="connsiteX3" fmla="*/ 4259452 w 4259452"/>
                <a:gd name="connsiteY3" fmla="*/ 1962411 h 3738145"/>
                <a:gd name="connsiteX4" fmla="*/ 4258109 w 4259452"/>
                <a:gd name="connsiteY4" fmla="*/ 3738145 h 3738145"/>
                <a:gd name="connsiteX5" fmla="*/ 3510664 w 4259452"/>
                <a:gd name="connsiteY5" fmla="*/ 2847920 h 3738145"/>
                <a:gd name="connsiteX6" fmla="*/ 7472 w 4259452"/>
                <a:gd name="connsiteY6" fmla="*/ 2807904 h 3738145"/>
                <a:gd name="connsiteX7" fmla="*/ 602 w 4259452"/>
                <a:gd name="connsiteY7" fmla="*/ 0 h 3738145"/>
                <a:gd name="connsiteX0" fmla="*/ 2008 w 4260858"/>
                <a:gd name="connsiteY0" fmla="*/ 0 h 3738145"/>
                <a:gd name="connsiteX1" fmla="*/ 2486337 w 4260858"/>
                <a:gd name="connsiteY1" fmla="*/ 0 h 3738145"/>
                <a:gd name="connsiteX2" fmla="*/ 4260858 w 4260858"/>
                <a:gd name="connsiteY2" fmla="*/ 0 h 3738145"/>
                <a:gd name="connsiteX3" fmla="*/ 4260858 w 4260858"/>
                <a:gd name="connsiteY3" fmla="*/ 1962411 h 3738145"/>
                <a:gd name="connsiteX4" fmla="*/ 4259515 w 4260858"/>
                <a:gd name="connsiteY4" fmla="*/ 3738145 h 3738145"/>
                <a:gd name="connsiteX5" fmla="*/ 3512070 w 4260858"/>
                <a:gd name="connsiteY5" fmla="*/ 2847920 h 3738145"/>
                <a:gd name="connsiteX6" fmla="*/ 0 w 4260858"/>
                <a:gd name="connsiteY6" fmla="*/ 2861170 h 3738145"/>
                <a:gd name="connsiteX7" fmla="*/ 2008 w 4260858"/>
                <a:gd name="connsiteY7" fmla="*/ 0 h 3738145"/>
                <a:gd name="connsiteX0" fmla="*/ 602 w 4259452"/>
                <a:gd name="connsiteY0" fmla="*/ 0 h 3738145"/>
                <a:gd name="connsiteX1" fmla="*/ 2484931 w 4259452"/>
                <a:gd name="connsiteY1" fmla="*/ 0 h 3738145"/>
                <a:gd name="connsiteX2" fmla="*/ 4259452 w 4259452"/>
                <a:gd name="connsiteY2" fmla="*/ 0 h 3738145"/>
                <a:gd name="connsiteX3" fmla="*/ 4259452 w 4259452"/>
                <a:gd name="connsiteY3" fmla="*/ 1962411 h 3738145"/>
                <a:gd name="connsiteX4" fmla="*/ 4258109 w 4259452"/>
                <a:gd name="connsiteY4" fmla="*/ 3738145 h 3738145"/>
                <a:gd name="connsiteX5" fmla="*/ 3510664 w 4259452"/>
                <a:gd name="connsiteY5" fmla="*/ 2847920 h 3738145"/>
                <a:gd name="connsiteX6" fmla="*/ 7472 w 4259452"/>
                <a:gd name="connsiteY6" fmla="*/ 2843415 h 3738145"/>
                <a:gd name="connsiteX7" fmla="*/ 602 w 4259452"/>
                <a:gd name="connsiteY7" fmla="*/ 0 h 3738145"/>
                <a:gd name="connsiteX0" fmla="*/ 10886 w 4269736"/>
                <a:gd name="connsiteY0" fmla="*/ 0 h 3738145"/>
                <a:gd name="connsiteX1" fmla="*/ 2495215 w 4269736"/>
                <a:gd name="connsiteY1" fmla="*/ 0 h 3738145"/>
                <a:gd name="connsiteX2" fmla="*/ 4269736 w 4269736"/>
                <a:gd name="connsiteY2" fmla="*/ 0 h 3738145"/>
                <a:gd name="connsiteX3" fmla="*/ 4269736 w 4269736"/>
                <a:gd name="connsiteY3" fmla="*/ 1962411 h 3738145"/>
                <a:gd name="connsiteX4" fmla="*/ 4268393 w 4269736"/>
                <a:gd name="connsiteY4" fmla="*/ 3738145 h 3738145"/>
                <a:gd name="connsiteX5" fmla="*/ 3520948 w 4269736"/>
                <a:gd name="connsiteY5" fmla="*/ 2847920 h 3738145"/>
                <a:gd name="connsiteX6" fmla="*/ 0 w 4269736"/>
                <a:gd name="connsiteY6" fmla="*/ 2852292 h 3738145"/>
                <a:gd name="connsiteX7" fmla="*/ 10886 w 4269736"/>
                <a:gd name="connsiteY7" fmla="*/ 0 h 3738145"/>
                <a:gd name="connsiteX0" fmla="*/ 10886 w 4269736"/>
                <a:gd name="connsiteY0" fmla="*/ 0 h 3738145"/>
                <a:gd name="connsiteX1" fmla="*/ 2495215 w 4269736"/>
                <a:gd name="connsiteY1" fmla="*/ 0 h 3738145"/>
                <a:gd name="connsiteX2" fmla="*/ 4269736 w 4269736"/>
                <a:gd name="connsiteY2" fmla="*/ 0 h 3738145"/>
                <a:gd name="connsiteX3" fmla="*/ 4269736 w 4269736"/>
                <a:gd name="connsiteY3" fmla="*/ 1962411 h 3738145"/>
                <a:gd name="connsiteX4" fmla="*/ 4268393 w 4269736"/>
                <a:gd name="connsiteY4" fmla="*/ 3738145 h 3738145"/>
                <a:gd name="connsiteX5" fmla="*/ 3520948 w 4269736"/>
                <a:gd name="connsiteY5" fmla="*/ 2847920 h 3738145"/>
                <a:gd name="connsiteX6" fmla="*/ 0 w 4269736"/>
                <a:gd name="connsiteY6" fmla="*/ 2852292 h 3738145"/>
                <a:gd name="connsiteX7" fmla="*/ 10886 w 4269736"/>
                <a:gd name="connsiteY7" fmla="*/ 0 h 3738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69736" h="3738145">
                  <a:moveTo>
                    <a:pt x="10886" y="0"/>
                  </a:moveTo>
                  <a:lnTo>
                    <a:pt x="2495215" y="0"/>
                  </a:lnTo>
                  <a:lnTo>
                    <a:pt x="4269736" y="0"/>
                  </a:lnTo>
                  <a:lnTo>
                    <a:pt x="4269736" y="1962411"/>
                  </a:lnTo>
                  <a:cubicBezTo>
                    <a:pt x="4269288" y="2282073"/>
                    <a:pt x="4268841" y="3418483"/>
                    <a:pt x="4268393" y="3738145"/>
                  </a:cubicBezTo>
                  <a:lnTo>
                    <a:pt x="3520948" y="2847920"/>
                  </a:lnTo>
                  <a:lnTo>
                    <a:pt x="0" y="2852292"/>
                  </a:lnTo>
                  <a:cubicBezTo>
                    <a:pt x="3628" y="1777241"/>
                    <a:pt x="7258" y="1075051"/>
                    <a:pt x="10886" y="0"/>
                  </a:cubicBezTo>
                  <a:close/>
                </a:path>
              </a:pathLst>
            </a:custGeom>
            <a:solidFill>
              <a:srgbClr val="00588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E07652D-95B5-61F3-8524-1BC3A07D3A6D}"/>
                </a:ext>
              </a:extLst>
            </p:cNvPr>
            <p:cNvSpPr txBox="1"/>
            <p:nvPr/>
          </p:nvSpPr>
          <p:spPr>
            <a:xfrm>
              <a:off x="1753660" y="1929088"/>
              <a:ext cx="280683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AT" sz="3600" dirty="0">
                  <a:solidFill>
                    <a:schemeClr val="bg1"/>
                  </a:solidFill>
                  <a:latin typeface="Nolan Medium" pitchFamily="2" charset="77"/>
                  <a:cs typeface="Calibri" panose="020F0502020204030204" pitchFamily="34" charset="0"/>
                </a:rPr>
                <a:t>¡Gracias!</a:t>
              </a:r>
              <a:endParaRPr lang="en-AT" sz="5400" dirty="0">
                <a:solidFill>
                  <a:schemeClr val="bg1"/>
                </a:solidFill>
                <a:latin typeface="Nolan Medium" pitchFamily="2" charset="77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BC75885-8E7E-9B52-3FF5-609EFD70F188}"/>
                </a:ext>
              </a:extLst>
            </p:cNvPr>
            <p:cNvSpPr/>
            <p:nvPr/>
          </p:nvSpPr>
          <p:spPr>
            <a:xfrm>
              <a:off x="1648787" y="1487929"/>
              <a:ext cx="3016578" cy="1528650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T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41447A2-DC79-590D-C738-372C4862AA69}"/>
              </a:ext>
            </a:extLst>
          </p:cNvPr>
          <p:cNvSpPr txBox="1"/>
          <p:nvPr/>
        </p:nvSpPr>
        <p:spPr>
          <a:xfrm>
            <a:off x="385921" y="330465"/>
            <a:ext cx="10888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000" dirty="0">
                <a:solidFill>
                  <a:srgbClr val="005889"/>
                </a:solidFill>
                <a:latin typeface="Nolan Medium" pitchFamily="2" charset="77"/>
                <a:cs typeface="Calibri" panose="020F0502020204030204" pitchFamily="34" charset="0"/>
              </a:rPr>
              <a:t>Unión </a:t>
            </a:r>
            <a:r>
              <a:rPr lang="de-AT" sz="2000" dirty="0" err="1">
                <a:solidFill>
                  <a:srgbClr val="005889"/>
                </a:solidFill>
                <a:latin typeface="Nolan Medium" pitchFamily="2" charset="77"/>
                <a:cs typeface="Calibri" panose="020F0502020204030204" pitchFamily="34" charset="0"/>
              </a:rPr>
              <a:t>Internacional</a:t>
            </a:r>
            <a:r>
              <a:rPr lang="de-AT" sz="2000" dirty="0">
                <a:solidFill>
                  <a:srgbClr val="005889"/>
                </a:solidFill>
                <a:latin typeface="Nolan Medium" pitchFamily="2" charset="77"/>
                <a:cs typeface="Calibri" panose="020F0502020204030204" pitchFamily="34" charset="0"/>
              </a:rPr>
              <a:t> de </a:t>
            </a:r>
            <a:r>
              <a:rPr lang="de-AT" sz="2000" dirty="0" err="1">
                <a:solidFill>
                  <a:srgbClr val="005889"/>
                </a:solidFill>
                <a:latin typeface="Nolan Medium" pitchFamily="2" charset="77"/>
                <a:cs typeface="Calibri" panose="020F0502020204030204" pitchFamily="34" charset="0"/>
              </a:rPr>
              <a:t>Organizaciones</a:t>
            </a:r>
            <a:r>
              <a:rPr lang="de-AT" sz="2000" dirty="0">
                <a:solidFill>
                  <a:srgbClr val="005889"/>
                </a:solidFill>
                <a:latin typeface="Nolan Medium" pitchFamily="2" charset="77"/>
                <a:cs typeface="Calibri" panose="020F0502020204030204" pitchFamily="34" charset="0"/>
              </a:rPr>
              <a:t> de </a:t>
            </a:r>
            <a:r>
              <a:rPr lang="de-AT" sz="2000" dirty="0" err="1">
                <a:solidFill>
                  <a:srgbClr val="005889"/>
                </a:solidFill>
                <a:latin typeface="Nolan Medium" pitchFamily="2" charset="77"/>
                <a:cs typeface="Calibri" panose="020F0502020204030204" pitchFamily="34" charset="0"/>
              </a:rPr>
              <a:t>Investigación</a:t>
            </a:r>
            <a:r>
              <a:rPr lang="de-AT" sz="2000" dirty="0">
                <a:solidFill>
                  <a:srgbClr val="005889"/>
                </a:solidFill>
                <a:latin typeface="Nolan Medium" pitchFamily="2" charset="77"/>
                <a:cs typeface="Calibri" panose="020F0502020204030204" pitchFamily="34" charset="0"/>
              </a:rPr>
              <a:t> </a:t>
            </a:r>
            <a:r>
              <a:rPr lang="de-AT" sz="2000" dirty="0" err="1">
                <a:solidFill>
                  <a:srgbClr val="005889"/>
                </a:solidFill>
                <a:latin typeface="Nolan Medium" pitchFamily="2" charset="77"/>
                <a:cs typeface="Calibri" panose="020F0502020204030204" pitchFamily="34" charset="0"/>
              </a:rPr>
              <a:t>Forestal</a:t>
            </a:r>
            <a:endParaRPr lang="de-AT" sz="2000" dirty="0">
              <a:solidFill>
                <a:srgbClr val="005889"/>
              </a:solidFill>
              <a:latin typeface="Nolan Medium" pitchFamily="2" charset="77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64AE73-F671-54B7-870B-BA6D4324EBA5}"/>
              </a:ext>
            </a:extLst>
          </p:cNvPr>
          <p:cNvSpPr txBox="1"/>
          <p:nvPr/>
        </p:nvSpPr>
        <p:spPr>
          <a:xfrm>
            <a:off x="9797985" y="330465"/>
            <a:ext cx="20080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b="1" dirty="0">
                <a:latin typeface="Nolan Bold" pitchFamily="2" charset="77"/>
              </a:rPr>
              <a:t>Sede Central</a:t>
            </a:r>
          </a:p>
          <a:p>
            <a:r>
              <a:rPr lang="en-AT" dirty="0">
                <a:latin typeface="Nolan" pitchFamily="2" charset="77"/>
              </a:rPr>
              <a:t>Marxergasse 2</a:t>
            </a:r>
          </a:p>
          <a:p>
            <a:r>
              <a:rPr lang="en-AT" dirty="0">
                <a:latin typeface="Nolan" pitchFamily="2" charset="77"/>
              </a:rPr>
              <a:t>1030 Viena Austria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E55C7C9-1BC4-1B46-C2F9-AE12C74B8F26}"/>
              </a:ext>
            </a:extLst>
          </p:cNvPr>
          <p:cNvGrpSpPr/>
          <p:nvPr/>
        </p:nvGrpSpPr>
        <p:grpSpPr>
          <a:xfrm>
            <a:off x="385921" y="6025418"/>
            <a:ext cx="5710079" cy="523220"/>
            <a:chOff x="385921" y="6179306"/>
            <a:chExt cx="5710079" cy="523220"/>
          </a:xfrm>
        </p:grpSpPr>
        <p:pic>
          <p:nvPicPr>
            <p:cNvPr id="5" name="Picture 12" descr="A blue and black logo&#10;&#10;Description automatically generated">
              <a:extLst>
                <a:ext uri="{FF2B5EF4-FFF2-40B4-BE49-F238E27FC236}">
                  <a16:creationId xmlns:a16="http://schemas.microsoft.com/office/drawing/2014/main" id="{88D72390-1890-CE84-D6CB-41E7377A23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921" y="6200410"/>
              <a:ext cx="3155950" cy="48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B360957-68D6-0303-A414-614DB3BBB3FC}"/>
                </a:ext>
              </a:extLst>
            </p:cNvPr>
            <p:cNvSpPr txBox="1"/>
            <p:nvPr/>
          </p:nvSpPr>
          <p:spPr>
            <a:xfrm>
              <a:off x="3610467" y="6179306"/>
              <a:ext cx="24855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rgbClr val="005889"/>
                  </a:solidFill>
                  <a:latin typeface="Nolan Medium" pitchFamily="2" charset="77"/>
                  <a:cs typeface="Calibri" panose="020F0502020204030204" pitchFamily="34" charset="0"/>
                </a:rPr>
                <a:t>|  </a:t>
              </a:r>
              <a:r>
                <a:rPr lang="en-GB" sz="2800" dirty="0" err="1">
                  <a:solidFill>
                    <a:srgbClr val="005889"/>
                  </a:solidFill>
                  <a:latin typeface="Nolan Medium" pitchFamily="2" charset="77"/>
                  <a:cs typeface="Calibri" panose="020F0502020204030204" pitchFamily="34" charset="0"/>
                </a:rPr>
                <a:t>i</a:t>
              </a:r>
              <a:r>
                <a:rPr lang="en-AT" sz="2800" dirty="0">
                  <a:solidFill>
                    <a:srgbClr val="005889"/>
                  </a:solidFill>
                  <a:latin typeface="Nolan Medium" pitchFamily="2" charset="77"/>
                  <a:cs typeface="Calibri" panose="020F0502020204030204" pitchFamily="34" charset="0"/>
                </a:rPr>
                <a:t>ufro.org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6037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02886-DF1B-E669-C04A-39C6417C1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4D5156"/>
                </a:solidFill>
                <a:effectLst/>
                <a:latin typeface="Nolan Medium" pitchFamily="2" charset="77"/>
              </a:rPr>
              <a:t>Agenda</a:t>
            </a:r>
            <a:endParaRPr lang="en-AT" dirty="0">
              <a:latin typeface="Nolan Medium" pitchFamily="2" charset="77"/>
            </a:endParaRPr>
          </a:p>
        </p:txBody>
      </p:sp>
      <p:sp>
        <p:nvSpPr>
          <p:cNvPr id="3" name="Rectangular Callout 3">
            <a:extLst>
              <a:ext uri="{FF2B5EF4-FFF2-40B4-BE49-F238E27FC236}">
                <a16:creationId xmlns:a16="http://schemas.microsoft.com/office/drawing/2014/main" id="{692E38FA-79AE-5BBB-8983-F4B81BF2A002}"/>
              </a:ext>
            </a:extLst>
          </p:cNvPr>
          <p:cNvSpPr/>
          <p:nvPr/>
        </p:nvSpPr>
        <p:spPr>
          <a:xfrm>
            <a:off x="6249299" y="1949106"/>
            <a:ext cx="4269736" cy="4241065"/>
          </a:xfrm>
          <a:custGeom>
            <a:avLst/>
            <a:gdLst>
              <a:gd name="connsiteX0" fmla="*/ 0 w 4258850"/>
              <a:gd name="connsiteY0" fmla="*/ 0 h 2354893"/>
              <a:gd name="connsiteX1" fmla="*/ 2484329 w 4258850"/>
              <a:gd name="connsiteY1" fmla="*/ 0 h 2354893"/>
              <a:gd name="connsiteX2" fmla="*/ 2484329 w 4258850"/>
              <a:gd name="connsiteY2" fmla="*/ 0 h 2354893"/>
              <a:gd name="connsiteX3" fmla="*/ 3549042 w 4258850"/>
              <a:gd name="connsiteY3" fmla="*/ 0 h 2354893"/>
              <a:gd name="connsiteX4" fmla="*/ 4258850 w 4258850"/>
              <a:gd name="connsiteY4" fmla="*/ 0 h 2354893"/>
              <a:gd name="connsiteX5" fmla="*/ 4258850 w 4258850"/>
              <a:gd name="connsiteY5" fmla="*/ 1373688 h 2354893"/>
              <a:gd name="connsiteX6" fmla="*/ 4258850 w 4258850"/>
              <a:gd name="connsiteY6" fmla="*/ 1373688 h 2354893"/>
              <a:gd name="connsiteX7" fmla="*/ 4258850 w 4258850"/>
              <a:gd name="connsiteY7" fmla="*/ 1962411 h 2354893"/>
              <a:gd name="connsiteX8" fmla="*/ 4258850 w 4258850"/>
              <a:gd name="connsiteY8" fmla="*/ 2354893 h 2354893"/>
              <a:gd name="connsiteX9" fmla="*/ 3549042 w 4258850"/>
              <a:gd name="connsiteY9" fmla="*/ 2354893 h 2354893"/>
              <a:gd name="connsiteX10" fmla="*/ 3832965 w 4258850"/>
              <a:gd name="connsiteY10" fmla="*/ 3487455 h 2354893"/>
              <a:gd name="connsiteX11" fmla="*/ 2484329 w 4258850"/>
              <a:gd name="connsiteY11" fmla="*/ 2354893 h 2354893"/>
              <a:gd name="connsiteX12" fmla="*/ 0 w 4258850"/>
              <a:gd name="connsiteY12" fmla="*/ 2354893 h 2354893"/>
              <a:gd name="connsiteX13" fmla="*/ 0 w 4258850"/>
              <a:gd name="connsiteY13" fmla="*/ 1962411 h 2354893"/>
              <a:gd name="connsiteX14" fmla="*/ 0 w 4258850"/>
              <a:gd name="connsiteY14" fmla="*/ 1373688 h 2354893"/>
              <a:gd name="connsiteX15" fmla="*/ 0 w 4258850"/>
              <a:gd name="connsiteY15" fmla="*/ 1373688 h 2354893"/>
              <a:gd name="connsiteX16" fmla="*/ 0 w 4258850"/>
              <a:gd name="connsiteY16" fmla="*/ 0 h 2354893"/>
              <a:gd name="connsiteX0" fmla="*/ 0 w 4258850"/>
              <a:gd name="connsiteY0" fmla="*/ 0 h 3487455"/>
              <a:gd name="connsiteX1" fmla="*/ 2484329 w 4258850"/>
              <a:gd name="connsiteY1" fmla="*/ 0 h 3487455"/>
              <a:gd name="connsiteX2" fmla="*/ 2484329 w 4258850"/>
              <a:gd name="connsiteY2" fmla="*/ 0 h 3487455"/>
              <a:gd name="connsiteX3" fmla="*/ 3549042 w 4258850"/>
              <a:gd name="connsiteY3" fmla="*/ 0 h 3487455"/>
              <a:gd name="connsiteX4" fmla="*/ 4258850 w 4258850"/>
              <a:gd name="connsiteY4" fmla="*/ 0 h 3487455"/>
              <a:gd name="connsiteX5" fmla="*/ 4258850 w 4258850"/>
              <a:gd name="connsiteY5" fmla="*/ 1373688 h 3487455"/>
              <a:gd name="connsiteX6" fmla="*/ 4258850 w 4258850"/>
              <a:gd name="connsiteY6" fmla="*/ 1373688 h 3487455"/>
              <a:gd name="connsiteX7" fmla="*/ 4258850 w 4258850"/>
              <a:gd name="connsiteY7" fmla="*/ 1962411 h 3487455"/>
              <a:gd name="connsiteX8" fmla="*/ 4258850 w 4258850"/>
              <a:gd name="connsiteY8" fmla="*/ 2354893 h 3487455"/>
              <a:gd name="connsiteX9" fmla="*/ 4256613 w 4258850"/>
              <a:gd name="connsiteY9" fmla="*/ 2344008 h 3487455"/>
              <a:gd name="connsiteX10" fmla="*/ 3832965 w 4258850"/>
              <a:gd name="connsiteY10" fmla="*/ 3487455 h 3487455"/>
              <a:gd name="connsiteX11" fmla="*/ 2484329 w 4258850"/>
              <a:gd name="connsiteY11" fmla="*/ 2354893 h 3487455"/>
              <a:gd name="connsiteX12" fmla="*/ 0 w 4258850"/>
              <a:gd name="connsiteY12" fmla="*/ 2354893 h 3487455"/>
              <a:gd name="connsiteX13" fmla="*/ 0 w 4258850"/>
              <a:gd name="connsiteY13" fmla="*/ 1962411 h 3487455"/>
              <a:gd name="connsiteX14" fmla="*/ 0 w 4258850"/>
              <a:gd name="connsiteY14" fmla="*/ 1373688 h 3487455"/>
              <a:gd name="connsiteX15" fmla="*/ 0 w 4258850"/>
              <a:gd name="connsiteY15" fmla="*/ 1373688 h 3487455"/>
              <a:gd name="connsiteX16" fmla="*/ 0 w 4258850"/>
              <a:gd name="connsiteY16" fmla="*/ 0 h 3487455"/>
              <a:gd name="connsiteX0" fmla="*/ 0 w 4258850"/>
              <a:gd name="connsiteY0" fmla="*/ 0 h 3487455"/>
              <a:gd name="connsiteX1" fmla="*/ 2484329 w 4258850"/>
              <a:gd name="connsiteY1" fmla="*/ 0 h 3487455"/>
              <a:gd name="connsiteX2" fmla="*/ 2484329 w 4258850"/>
              <a:gd name="connsiteY2" fmla="*/ 0 h 3487455"/>
              <a:gd name="connsiteX3" fmla="*/ 3549042 w 4258850"/>
              <a:gd name="connsiteY3" fmla="*/ 0 h 3487455"/>
              <a:gd name="connsiteX4" fmla="*/ 4258850 w 4258850"/>
              <a:gd name="connsiteY4" fmla="*/ 0 h 3487455"/>
              <a:gd name="connsiteX5" fmla="*/ 4258850 w 4258850"/>
              <a:gd name="connsiteY5" fmla="*/ 1373688 h 3487455"/>
              <a:gd name="connsiteX6" fmla="*/ 4258850 w 4258850"/>
              <a:gd name="connsiteY6" fmla="*/ 1373688 h 3487455"/>
              <a:gd name="connsiteX7" fmla="*/ 4258850 w 4258850"/>
              <a:gd name="connsiteY7" fmla="*/ 1962411 h 3487455"/>
              <a:gd name="connsiteX8" fmla="*/ 4258850 w 4258850"/>
              <a:gd name="connsiteY8" fmla="*/ 2354893 h 3487455"/>
              <a:gd name="connsiteX9" fmla="*/ 4256613 w 4258850"/>
              <a:gd name="connsiteY9" fmla="*/ 2344008 h 3487455"/>
              <a:gd name="connsiteX10" fmla="*/ 3832965 w 4258850"/>
              <a:gd name="connsiteY10" fmla="*/ 3487455 h 3487455"/>
              <a:gd name="connsiteX11" fmla="*/ 3736186 w 4258850"/>
              <a:gd name="connsiteY11" fmla="*/ 2376664 h 3487455"/>
              <a:gd name="connsiteX12" fmla="*/ 0 w 4258850"/>
              <a:gd name="connsiteY12" fmla="*/ 2354893 h 3487455"/>
              <a:gd name="connsiteX13" fmla="*/ 0 w 4258850"/>
              <a:gd name="connsiteY13" fmla="*/ 1962411 h 3487455"/>
              <a:gd name="connsiteX14" fmla="*/ 0 w 4258850"/>
              <a:gd name="connsiteY14" fmla="*/ 1373688 h 3487455"/>
              <a:gd name="connsiteX15" fmla="*/ 0 w 4258850"/>
              <a:gd name="connsiteY15" fmla="*/ 1373688 h 3487455"/>
              <a:gd name="connsiteX16" fmla="*/ 0 w 4258850"/>
              <a:gd name="connsiteY16" fmla="*/ 0 h 3487455"/>
              <a:gd name="connsiteX0" fmla="*/ 0 w 4258850"/>
              <a:gd name="connsiteY0" fmla="*/ 0 h 3487455"/>
              <a:gd name="connsiteX1" fmla="*/ 2484329 w 4258850"/>
              <a:gd name="connsiteY1" fmla="*/ 0 h 3487455"/>
              <a:gd name="connsiteX2" fmla="*/ 2484329 w 4258850"/>
              <a:gd name="connsiteY2" fmla="*/ 0 h 3487455"/>
              <a:gd name="connsiteX3" fmla="*/ 3549042 w 4258850"/>
              <a:gd name="connsiteY3" fmla="*/ 0 h 3487455"/>
              <a:gd name="connsiteX4" fmla="*/ 4258850 w 4258850"/>
              <a:gd name="connsiteY4" fmla="*/ 0 h 3487455"/>
              <a:gd name="connsiteX5" fmla="*/ 4258850 w 4258850"/>
              <a:gd name="connsiteY5" fmla="*/ 1373688 h 3487455"/>
              <a:gd name="connsiteX6" fmla="*/ 4258850 w 4258850"/>
              <a:gd name="connsiteY6" fmla="*/ 1373688 h 3487455"/>
              <a:gd name="connsiteX7" fmla="*/ 4258850 w 4258850"/>
              <a:gd name="connsiteY7" fmla="*/ 1962411 h 3487455"/>
              <a:gd name="connsiteX8" fmla="*/ 4258850 w 4258850"/>
              <a:gd name="connsiteY8" fmla="*/ 2354893 h 3487455"/>
              <a:gd name="connsiteX9" fmla="*/ 4256613 w 4258850"/>
              <a:gd name="connsiteY9" fmla="*/ 2344008 h 3487455"/>
              <a:gd name="connsiteX10" fmla="*/ 3832965 w 4258850"/>
              <a:gd name="connsiteY10" fmla="*/ 3487455 h 3487455"/>
              <a:gd name="connsiteX11" fmla="*/ 0 w 4258850"/>
              <a:gd name="connsiteY11" fmla="*/ 2354893 h 3487455"/>
              <a:gd name="connsiteX12" fmla="*/ 0 w 4258850"/>
              <a:gd name="connsiteY12" fmla="*/ 1962411 h 3487455"/>
              <a:gd name="connsiteX13" fmla="*/ 0 w 4258850"/>
              <a:gd name="connsiteY13" fmla="*/ 1373688 h 3487455"/>
              <a:gd name="connsiteX14" fmla="*/ 0 w 4258850"/>
              <a:gd name="connsiteY14" fmla="*/ 1373688 h 3487455"/>
              <a:gd name="connsiteX15" fmla="*/ 0 w 4258850"/>
              <a:gd name="connsiteY15" fmla="*/ 0 h 3487455"/>
              <a:gd name="connsiteX0" fmla="*/ 0 w 4258850"/>
              <a:gd name="connsiteY0" fmla="*/ 0 h 3487455"/>
              <a:gd name="connsiteX1" fmla="*/ 2484329 w 4258850"/>
              <a:gd name="connsiteY1" fmla="*/ 0 h 3487455"/>
              <a:gd name="connsiteX2" fmla="*/ 2484329 w 4258850"/>
              <a:gd name="connsiteY2" fmla="*/ 0 h 3487455"/>
              <a:gd name="connsiteX3" fmla="*/ 3549042 w 4258850"/>
              <a:gd name="connsiteY3" fmla="*/ 0 h 3487455"/>
              <a:gd name="connsiteX4" fmla="*/ 4258850 w 4258850"/>
              <a:gd name="connsiteY4" fmla="*/ 0 h 3487455"/>
              <a:gd name="connsiteX5" fmla="*/ 4258850 w 4258850"/>
              <a:gd name="connsiteY5" fmla="*/ 1373688 h 3487455"/>
              <a:gd name="connsiteX6" fmla="*/ 4258850 w 4258850"/>
              <a:gd name="connsiteY6" fmla="*/ 1373688 h 3487455"/>
              <a:gd name="connsiteX7" fmla="*/ 4258850 w 4258850"/>
              <a:gd name="connsiteY7" fmla="*/ 1962411 h 3487455"/>
              <a:gd name="connsiteX8" fmla="*/ 4258850 w 4258850"/>
              <a:gd name="connsiteY8" fmla="*/ 2354893 h 3487455"/>
              <a:gd name="connsiteX9" fmla="*/ 3832965 w 4258850"/>
              <a:gd name="connsiteY9" fmla="*/ 3487455 h 3487455"/>
              <a:gd name="connsiteX10" fmla="*/ 0 w 4258850"/>
              <a:gd name="connsiteY10" fmla="*/ 2354893 h 3487455"/>
              <a:gd name="connsiteX11" fmla="*/ 0 w 4258850"/>
              <a:gd name="connsiteY11" fmla="*/ 1962411 h 3487455"/>
              <a:gd name="connsiteX12" fmla="*/ 0 w 4258850"/>
              <a:gd name="connsiteY12" fmla="*/ 1373688 h 3487455"/>
              <a:gd name="connsiteX13" fmla="*/ 0 w 4258850"/>
              <a:gd name="connsiteY13" fmla="*/ 1373688 h 3487455"/>
              <a:gd name="connsiteX14" fmla="*/ 0 w 4258850"/>
              <a:gd name="connsiteY14" fmla="*/ 0 h 3487455"/>
              <a:gd name="connsiteX0" fmla="*/ 0 w 4258850"/>
              <a:gd name="connsiteY0" fmla="*/ 0 h 3487455"/>
              <a:gd name="connsiteX1" fmla="*/ 2484329 w 4258850"/>
              <a:gd name="connsiteY1" fmla="*/ 0 h 3487455"/>
              <a:gd name="connsiteX2" fmla="*/ 2484329 w 4258850"/>
              <a:gd name="connsiteY2" fmla="*/ 0 h 3487455"/>
              <a:gd name="connsiteX3" fmla="*/ 3549042 w 4258850"/>
              <a:gd name="connsiteY3" fmla="*/ 0 h 3487455"/>
              <a:gd name="connsiteX4" fmla="*/ 4258850 w 4258850"/>
              <a:gd name="connsiteY4" fmla="*/ 0 h 3487455"/>
              <a:gd name="connsiteX5" fmla="*/ 4258850 w 4258850"/>
              <a:gd name="connsiteY5" fmla="*/ 1373688 h 3487455"/>
              <a:gd name="connsiteX6" fmla="*/ 4258850 w 4258850"/>
              <a:gd name="connsiteY6" fmla="*/ 1962411 h 3487455"/>
              <a:gd name="connsiteX7" fmla="*/ 4258850 w 4258850"/>
              <a:gd name="connsiteY7" fmla="*/ 2354893 h 3487455"/>
              <a:gd name="connsiteX8" fmla="*/ 3832965 w 4258850"/>
              <a:gd name="connsiteY8" fmla="*/ 3487455 h 3487455"/>
              <a:gd name="connsiteX9" fmla="*/ 0 w 4258850"/>
              <a:gd name="connsiteY9" fmla="*/ 2354893 h 3487455"/>
              <a:gd name="connsiteX10" fmla="*/ 0 w 4258850"/>
              <a:gd name="connsiteY10" fmla="*/ 1962411 h 3487455"/>
              <a:gd name="connsiteX11" fmla="*/ 0 w 4258850"/>
              <a:gd name="connsiteY11" fmla="*/ 1373688 h 3487455"/>
              <a:gd name="connsiteX12" fmla="*/ 0 w 4258850"/>
              <a:gd name="connsiteY12" fmla="*/ 1373688 h 3487455"/>
              <a:gd name="connsiteX13" fmla="*/ 0 w 4258850"/>
              <a:gd name="connsiteY13" fmla="*/ 0 h 3487455"/>
              <a:gd name="connsiteX0" fmla="*/ 0 w 4258850"/>
              <a:gd name="connsiteY0" fmla="*/ 0 h 3487455"/>
              <a:gd name="connsiteX1" fmla="*/ 2484329 w 4258850"/>
              <a:gd name="connsiteY1" fmla="*/ 0 h 3487455"/>
              <a:gd name="connsiteX2" fmla="*/ 2484329 w 4258850"/>
              <a:gd name="connsiteY2" fmla="*/ 0 h 3487455"/>
              <a:gd name="connsiteX3" fmla="*/ 3549042 w 4258850"/>
              <a:gd name="connsiteY3" fmla="*/ 0 h 3487455"/>
              <a:gd name="connsiteX4" fmla="*/ 4258850 w 4258850"/>
              <a:gd name="connsiteY4" fmla="*/ 0 h 3487455"/>
              <a:gd name="connsiteX5" fmla="*/ 4258850 w 4258850"/>
              <a:gd name="connsiteY5" fmla="*/ 1962411 h 3487455"/>
              <a:gd name="connsiteX6" fmla="*/ 4258850 w 4258850"/>
              <a:gd name="connsiteY6" fmla="*/ 2354893 h 3487455"/>
              <a:gd name="connsiteX7" fmla="*/ 3832965 w 4258850"/>
              <a:gd name="connsiteY7" fmla="*/ 3487455 h 3487455"/>
              <a:gd name="connsiteX8" fmla="*/ 0 w 4258850"/>
              <a:gd name="connsiteY8" fmla="*/ 2354893 h 3487455"/>
              <a:gd name="connsiteX9" fmla="*/ 0 w 4258850"/>
              <a:gd name="connsiteY9" fmla="*/ 1962411 h 3487455"/>
              <a:gd name="connsiteX10" fmla="*/ 0 w 4258850"/>
              <a:gd name="connsiteY10" fmla="*/ 1373688 h 3487455"/>
              <a:gd name="connsiteX11" fmla="*/ 0 w 4258850"/>
              <a:gd name="connsiteY11" fmla="*/ 1373688 h 3487455"/>
              <a:gd name="connsiteX12" fmla="*/ 0 w 4258850"/>
              <a:gd name="connsiteY12" fmla="*/ 0 h 3487455"/>
              <a:gd name="connsiteX0" fmla="*/ 0 w 4258850"/>
              <a:gd name="connsiteY0" fmla="*/ 0 h 3487455"/>
              <a:gd name="connsiteX1" fmla="*/ 2484329 w 4258850"/>
              <a:gd name="connsiteY1" fmla="*/ 0 h 3487455"/>
              <a:gd name="connsiteX2" fmla="*/ 2484329 w 4258850"/>
              <a:gd name="connsiteY2" fmla="*/ 0 h 3487455"/>
              <a:gd name="connsiteX3" fmla="*/ 4258850 w 4258850"/>
              <a:gd name="connsiteY3" fmla="*/ 0 h 3487455"/>
              <a:gd name="connsiteX4" fmla="*/ 4258850 w 4258850"/>
              <a:gd name="connsiteY4" fmla="*/ 1962411 h 3487455"/>
              <a:gd name="connsiteX5" fmla="*/ 4258850 w 4258850"/>
              <a:gd name="connsiteY5" fmla="*/ 2354893 h 3487455"/>
              <a:gd name="connsiteX6" fmla="*/ 3832965 w 4258850"/>
              <a:gd name="connsiteY6" fmla="*/ 3487455 h 3487455"/>
              <a:gd name="connsiteX7" fmla="*/ 0 w 4258850"/>
              <a:gd name="connsiteY7" fmla="*/ 2354893 h 3487455"/>
              <a:gd name="connsiteX8" fmla="*/ 0 w 4258850"/>
              <a:gd name="connsiteY8" fmla="*/ 1962411 h 3487455"/>
              <a:gd name="connsiteX9" fmla="*/ 0 w 4258850"/>
              <a:gd name="connsiteY9" fmla="*/ 1373688 h 3487455"/>
              <a:gd name="connsiteX10" fmla="*/ 0 w 4258850"/>
              <a:gd name="connsiteY10" fmla="*/ 1373688 h 3487455"/>
              <a:gd name="connsiteX11" fmla="*/ 0 w 4258850"/>
              <a:gd name="connsiteY11" fmla="*/ 0 h 3487455"/>
              <a:gd name="connsiteX0" fmla="*/ 0 w 4258850"/>
              <a:gd name="connsiteY0" fmla="*/ 0 h 3487455"/>
              <a:gd name="connsiteX1" fmla="*/ 2484329 w 4258850"/>
              <a:gd name="connsiteY1" fmla="*/ 0 h 3487455"/>
              <a:gd name="connsiteX2" fmla="*/ 4258850 w 4258850"/>
              <a:gd name="connsiteY2" fmla="*/ 0 h 3487455"/>
              <a:gd name="connsiteX3" fmla="*/ 4258850 w 4258850"/>
              <a:gd name="connsiteY3" fmla="*/ 1962411 h 3487455"/>
              <a:gd name="connsiteX4" fmla="*/ 4258850 w 4258850"/>
              <a:gd name="connsiteY4" fmla="*/ 2354893 h 3487455"/>
              <a:gd name="connsiteX5" fmla="*/ 3832965 w 4258850"/>
              <a:gd name="connsiteY5" fmla="*/ 3487455 h 3487455"/>
              <a:gd name="connsiteX6" fmla="*/ 0 w 4258850"/>
              <a:gd name="connsiteY6" fmla="*/ 2354893 h 3487455"/>
              <a:gd name="connsiteX7" fmla="*/ 0 w 4258850"/>
              <a:gd name="connsiteY7" fmla="*/ 1962411 h 3487455"/>
              <a:gd name="connsiteX8" fmla="*/ 0 w 4258850"/>
              <a:gd name="connsiteY8" fmla="*/ 1373688 h 3487455"/>
              <a:gd name="connsiteX9" fmla="*/ 0 w 4258850"/>
              <a:gd name="connsiteY9" fmla="*/ 1373688 h 3487455"/>
              <a:gd name="connsiteX10" fmla="*/ 0 w 4258850"/>
              <a:gd name="connsiteY10" fmla="*/ 0 h 3487455"/>
              <a:gd name="connsiteX0" fmla="*/ 0 w 4258850"/>
              <a:gd name="connsiteY0" fmla="*/ 0 h 3487455"/>
              <a:gd name="connsiteX1" fmla="*/ 2484329 w 4258850"/>
              <a:gd name="connsiteY1" fmla="*/ 0 h 3487455"/>
              <a:gd name="connsiteX2" fmla="*/ 4258850 w 4258850"/>
              <a:gd name="connsiteY2" fmla="*/ 0 h 3487455"/>
              <a:gd name="connsiteX3" fmla="*/ 4258850 w 4258850"/>
              <a:gd name="connsiteY3" fmla="*/ 1962411 h 3487455"/>
              <a:gd name="connsiteX4" fmla="*/ 4258850 w 4258850"/>
              <a:gd name="connsiteY4" fmla="*/ 2354893 h 3487455"/>
              <a:gd name="connsiteX5" fmla="*/ 3832965 w 4258850"/>
              <a:gd name="connsiteY5" fmla="*/ 3487455 h 3487455"/>
              <a:gd name="connsiteX6" fmla="*/ 0 w 4258850"/>
              <a:gd name="connsiteY6" fmla="*/ 2354893 h 3487455"/>
              <a:gd name="connsiteX7" fmla="*/ 0 w 4258850"/>
              <a:gd name="connsiteY7" fmla="*/ 1962411 h 3487455"/>
              <a:gd name="connsiteX8" fmla="*/ 0 w 4258850"/>
              <a:gd name="connsiteY8" fmla="*/ 1373688 h 3487455"/>
              <a:gd name="connsiteX9" fmla="*/ 0 w 4258850"/>
              <a:gd name="connsiteY9" fmla="*/ 0 h 3487455"/>
              <a:gd name="connsiteX0" fmla="*/ 0 w 4258850"/>
              <a:gd name="connsiteY0" fmla="*/ 0 h 3487455"/>
              <a:gd name="connsiteX1" fmla="*/ 2484329 w 4258850"/>
              <a:gd name="connsiteY1" fmla="*/ 0 h 3487455"/>
              <a:gd name="connsiteX2" fmla="*/ 4258850 w 4258850"/>
              <a:gd name="connsiteY2" fmla="*/ 0 h 3487455"/>
              <a:gd name="connsiteX3" fmla="*/ 4258850 w 4258850"/>
              <a:gd name="connsiteY3" fmla="*/ 1962411 h 3487455"/>
              <a:gd name="connsiteX4" fmla="*/ 3832965 w 4258850"/>
              <a:gd name="connsiteY4" fmla="*/ 3487455 h 3487455"/>
              <a:gd name="connsiteX5" fmla="*/ 0 w 4258850"/>
              <a:gd name="connsiteY5" fmla="*/ 2354893 h 3487455"/>
              <a:gd name="connsiteX6" fmla="*/ 0 w 4258850"/>
              <a:gd name="connsiteY6" fmla="*/ 1962411 h 3487455"/>
              <a:gd name="connsiteX7" fmla="*/ 0 w 4258850"/>
              <a:gd name="connsiteY7" fmla="*/ 1373688 h 3487455"/>
              <a:gd name="connsiteX8" fmla="*/ 0 w 4258850"/>
              <a:gd name="connsiteY8" fmla="*/ 0 h 3487455"/>
              <a:gd name="connsiteX0" fmla="*/ 0 w 4258850"/>
              <a:gd name="connsiteY0" fmla="*/ 0 h 3487455"/>
              <a:gd name="connsiteX1" fmla="*/ 2484329 w 4258850"/>
              <a:gd name="connsiteY1" fmla="*/ 0 h 3487455"/>
              <a:gd name="connsiteX2" fmla="*/ 4258850 w 4258850"/>
              <a:gd name="connsiteY2" fmla="*/ 0 h 3487455"/>
              <a:gd name="connsiteX3" fmla="*/ 4258850 w 4258850"/>
              <a:gd name="connsiteY3" fmla="*/ 1962411 h 3487455"/>
              <a:gd name="connsiteX4" fmla="*/ 3832965 w 4258850"/>
              <a:gd name="connsiteY4" fmla="*/ 3487455 h 3487455"/>
              <a:gd name="connsiteX5" fmla="*/ 3483429 w 4258850"/>
              <a:gd name="connsiteY5" fmla="*/ 1995664 h 3487455"/>
              <a:gd name="connsiteX6" fmla="*/ 0 w 4258850"/>
              <a:gd name="connsiteY6" fmla="*/ 1962411 h 3487455"/>
              <a:gd name="connsiteX7" fmla="*/ 0 w 4258850"/>
              <a:gd name="connsiteY7" fmla="*/ 1373688 h 3487455"/>
              <a:gd name="connsiteX8" fmla="*/ 0 w 4258850"/>
              <a:gd name="connsiteY8" fmla="*/ 0 h 3487455"/>
              <a:gd name="connsiteX0" fmla="*/ 0 w 4258850"/>
              <a:gd name="connsiteY0" fmla="*/ 0 h 2921398"/>
              <a:gd name="connsiteX1" fmla="*/ 2484329 w 4258850"/>
              <a:gd name="connsiteY1" fmla="*/ 0 h 2921398"/>
              <a:gd name="connsiteX2" fmla="*/ 4258850 w 4258850"/>
              <a:gd name="connsiteY2" fmla="*/ 0 h 2921398"/>
              <a:gd name="connsiteX3" fmla="*/ 4258850 w 4258850"/>
              <a:gd name="connsiteY3" fmla="*/ 1962411 h 2921398"/>
              <a:gd name="connsiteX4" fmla="*/ 4257507 w 4258850"/>
              <a:gd name="connsiteY4" fmla="*/ 2921398 h 2921398"/>
              <a:gd name="connsiteX5" fmla="*/ 3483429 w 4258850"/>
              <a:gd name="connsiteY5" fmla="*/ 1995664 h 2921398"/>
              <a:gd name="connsiteX6" fmla="*/ 0 w 4258850"/>
              <a:gd name="connsiteY6" fmla="*/ 1962411 h 2921398"/>
              <a:gd name="connsiteX7" fmla="*/ 0 w 4258850"/>
              <a:gd name="connsiteY7" fmla="*/ 1373688 h 2921398"/>
              <a:gd name="connsiteX8" fmla="*/ 0 w 4258850"/>
              <a:gd name="connsiteY8" fmla="*/ 0 h 2921398"/>
              <a:gd name="connsiteX0" fmla="*/ 0 w 4258850"/>
              <a:gd name="connsiteY0" fmla="*/ 0 h 2921398"/>
              <a:gd name="connsiteX1" fmla="*/ 2484329 w 4258850"/>
              <a:gd name="connsiteY1" fmla="*/ 0 h 2921398"/>
              <a:gd name="connsiteX2" fmla="*/ 4258850 w 4258850"/>
              <a:gd name="connsiteY2" fmla="*/ 0 h 2921398"/>
              <a:gd name="connsiteX3" fmla="*/ 4258850 w 4258850"/>
              <a:gd name="connsiteY3" fmla="*/ 1962411 h 2921398"/>
              <a:gd name="connsiteX4" fmla="*/ 4257507 w 4258850"/>
              <a:gd name="connsiteY4" fmla="*/ 2921398 h 2921398"/>
              <a:gd name="connsiteX5" fmla="*/ 3483429 w 4258850"/>
              <a:gd name="connsiteY5" fmla="*/ 1995664 h 2921398"/>
              <a:gd name="connsiteX6" fmla="*/ 0 w 4258850"/>
              <a:gd name="connsiteY6" fmla="*/ 1962411 h 2921398"/>
              <a:gd name="connsiteX7" fmla="*/ 0 w 4258850"/>
              <a:gd name="connsiteY7" fmla="*/ 0 h 2921398"/>
              <a:gd name="connsiteX0" fmla="*/ 10885 w 4269735"/>
              <a:gd name="connsiteY0" fmla="*/ 0 h 3225154"/>
              <a:gd name="connsiteX1" fmla="*/ 2495214 w 4269735"/>
              <a:gd name="connsiteY1" fmla="*/ 0 h 3225154"/>
              <a:gd name="connsiteX2" fmla="*/ 4269735 w 4269735"/>
              <a:gd name="connsiteY2" fmla="*/ 0 h 3225154"/>
              <a:gd name="connsiteX3" fmla="*/ 4269735 w 4269735"/>
              <a:gd name="connsiteY3" fmla="*/ 1962411 h 3225154"/>
              <a:gd name="connsiteX4" fmla="*/ 4268392 w 4269735"/>
              <a:gd name="connsiteY4" fmla="*/ 2921398 h 3225154"/>
              <a:gd name="connsiteX5" fmla="*/ 3494314 w 4269735"/>
              <a:gd name="connsiteY5" fmla="*/ 1995664 h 3225154"/>
              <a:gd name="connsiteX6" fmla="*/ 0 w 4269735"/>
              <a:gd name="connsiteY6" fmla="*/ 3225154 h 3225154"/>
              <a:gd name="connsiteX7" fmla="*/ 10885 w 4269735"/>
              <a:gd name="connsiteY7" fmla="*/ 0 h 3225154"/>
              <a:gd name="connsiteX0" fmla="*/ 10885 w 4269735"/>
              <a:gd name="connsiteY0" fmla="*/ 0 h 3225154"/>
              <a:gd name="connsiteX1" fmla="*/ 2495214 w 4269735"/>
              <a:gd name="connsiteY1" fmla="*/ 0 h 3225154"/>
              <a:gd name="connsiteX2" fmla="*/ 4269735 w 4269735"/>
              <a:gd name="connsiteY2" fmla="*/ 0 h 3225154"/>
              <a:gd name="connsiteX3" fmla="*/ 4269735 w 4269735"/>
              <a:gd name="connsiteY3" fmla="*/ 1962411 h 3225154"/>
              <a:gd name="connsiteX4" fmla="*/ 4268392 w 4269735"/>
              <a:gd name="connsiteY4" fmla="*/ 2921398 h 3225154"/>
              <a:gd name="connsiteX5" fmla="*/ 3520947 w 4269735"/>
              <a:gd name="connsiteY5" fmla="*/ 2847920 h 3225154"/>
              <a:gd name="connsiteX6" fmla="*/ 0 w 4269735"/>
              <a:gd name="connsiteY6" fmla="*/ 3225154 h 3225154"/>
              <a:gd name="connsiteX7" fmla="*/ 10885 w 4269735"/>
              <a:gd name="connsiteY7" fmla="*/ 0 h 3225154"/>
              <a:gd name="connsiteX0" fmla="*/ 390 w 4259240"/>
              <a:gd name="connsiteY0" fmla="*/ 0 h 2921398"/>
              <a:gd name="connsiteX1" fmla="*/ 2484719 w 4259240"/>
              <a:gd name="connsiteY1" fmla="*/ 0 h 2921398"/>
              <a:gd name="connsiteX2" fmla="*/ 4259240 w 4259240"/>
              <a:gd name="connsiteY2" fmla="*/ 0 h 2921398"/>
              <a:gd name="connsiteX3" fmla="*/ 4259240 w 4259240"/>
              <a:gd name="connsiteY3" fmla="*/ 1962411 h 2921398"/>
              <a:gd name="connsiteX4" fmla="*/ 4257897 w 4259240"/>
              <a:gd name="connsiteY4" fmla="*/ 2921398 h 2921398"/>
              <a:gd name="connsiteX5" fmla="*/ 3510452 w 4259240"/>
              <a:gd name="connsiteY5" fmla="*/ 2847920 h 2921398"/>
              <a:gd name="connsiteX6" fmla="*/ 16138 w 4259240"/>
              <a:gd name="connsiteY6" fmla="*/ 2683616 h 2921398"/>
              <a:gd name="connsiteX7" fmla="*/ 390 w 4259240"/>
              <a:gd name="connsiteY7" fmla="*/ 0 h 2921398"/>
              <a:gd name="connsiteX0" fmla="*/ 10885 w 4269735"/>
              <a:gd name="connsiteY0" fmla="*/ 0 h 2921398"/>
              <a:gd name="connsiteX1" fmla="*/ 2495214 w 4269735"/>
              <a:gd name="connsiteY1" fmla="*/ 0 h 2921398"/>
              <a:gd name="connsiteX2" fmla="*/ 4269735 w 4269735"/>
              <a:gd name="connsiteY2" fmla="*/ 0 h 2921398"/>
              <a:gd name="connsiteX3" fmla="*/ 4269735 w 4269735"/>
              <a:gd name="connsiteY3" fmla="*/ 1962411 h 2921398"/>
              <a:gd name="connsiteX4" fmla="*/ 4268392 w 4269735"/>
              <a:gd name="connsiteY4" fmla="*/ 2921398 h 2921398"/>
              <a:gd name="connsiteX5" fmla="*/ 3520947 w 4269735"/>
              <a:gd name="connsiteY5" fmla="*/ 2847920 h 2921398"/>
              <a:gd name="connsiteX6" fmla="*/ 0 w 4269735"/>
              <a:gd name="connsiteY6" fmla="*/ 2861170 h 2921398"/>
              <a:gd name="connsiteX7" fmla="*/ 10885 w 4269735"/>
              <a:gd name="connsiteY7" fmla="*/ 0 h 2921398"/>
              <a:gd name="connsiteX0" fmla="*/ 390 w 4259240"/>
              <a:gd name="connsiteY0" fmla="*/ 0 h 2921398"/>
              <a:gd name="connsiteX1" fmla="*/ 2484719 w 4259240"/>
              <a:gd name="connsiteY1" fmla="*/ 0 h 2921398"/>
              <a:gd name="connsiteX2" fmla="*/ 4259240 w 4259240"/>
              <a:gd name="connsiteY2" fmla="*/ 0 h 2921398"/>
              <a:gd name="connsiteX3" fmla="*/ 4259240 w 4259240"/>
              <a:gd name="connsiteY3" fmla="*/ 1962411 h 2921398"/>
              <a:gd name="connsiteX4" fmla="*/ 4257897 w 4259240"/>
              <a:gd name="connsiteY4" fmla="*/ 2921398 h 2921398"/>
              <a:gd name="connsiteX5" fmla="*/ 3510452 w 4259240"/>
              <a:gd name="connsiteY5" fmla="*/ 2847920 h 2921398"/>
              <a:gd name="connsiteX6" fmla="*/ 16138 w 4259240"/>
              <a:gd name="connsiteY6" fmla="*/ 2870048 h 2921398"/>
              <a:gd name="connsiteX7" fmla="*/ 390 w 4259240"/>
              <a:gd name="connsiteY7" fmla="*/ 0 h 2921398"/>
              <a:gd name="connsiteX0" fmla="*/ 10885 w 4269735"/>
              <a:gd name="connsiteY0" fmla="*/ 0 h 2921398"/>
              <a:gd name="connsiteX1" fmla="*/ 2495214 w 4269735"/>
              <a:gd name="connsiteY1" fmla="*/ 0 h 2921398"/>
              <a:gd name="connsiteX2" fmla="*/ 4269735 w 4269735"/>
              <a:gd name="connsiteY2" fmla="*/ 0 h 2921398"/>
              <a:gd name="connsiteX3" fmla="*/ 4269735 w 4269735"/>
              <a:gd name="connsiteY3" fmla="*/ 1962411 h 2921398"/>
              <a:gd name="connsiteX4" fmla="*/ 4268392 w 4269735"/>
              <a:gd name="connsiteY4" fmla="*/ 2921398 h 2921398"/>
              <a:gd name="connsiteX5" fmla="*/ 3520947 w 4269735"/>
              <a:gd name="connsiteY5" fmla="*/ 2847920 h 2921398"/>
              <a:gd name="connsiteX6" fmla="*/ 0 w 4269735"/>
              <a:gd name="connsiteY6" fmla="*/ 2852292 h 2921398"/>
              <a:gd name="connsiteX7" fmla="*/ 10885 w 4269735"/>
              <a:gd name="connsiteY7" fmla="*/ 0 h 2921398"/>
              <a:gd name="connsiteX0" fmla="*/ 2008 w 4260858"/>
              <a:gd name="connsiteY0" fmla="*/ 0 h 2921398"/>
              <a:gd name="connsiteX1" fmla="*/ 2486337 w 4260858"/>
              <a:gd name="connsiteY1" fmla="*/ 0 h 2921398"/>
              <a:gd name="connsiteX2" fmla="*/ 4260858 w 4260858"/>
              <a:gd name="connsiteY2" fmla="*/ 0 h 2921398"/>
              <a:gd name="connsiteX3" fmla="*/ 4260858 w 4260858"/>
              <a:gd name="connsiteY3" fmla="*/ 1962411 h 2921398"/>
              <a:gd name="connsiteX4" fmla="*/ 4259515 w 4260858"/>
              <a:gd name="connsiteY4" fmla="*/ 2921398 h 2921398"/>
              <a:gd name="connsiteX5" fmla="*/ 3512070 w 4260858"/>
              <a:gd name="connsiteY5" fmla="*/ 2847920 h 2921398"/>
              <a:gd name="connsiteX6" fmla="*/ 0 w 4260858"/>
              <a:gd name="connsiteY6" fmla="*/ 2878925 h 2921398"/>
              <a:gd name="connsiteX7" fmla="*/ 2008 w 4260858"/>
              <a:gd name="connsiteY7" fmla="*/ 0 h 2921398"/>
              <a:gd name="connsiteX0" fmla="*/ 2008 w 4268410"/>
              <a:gd name="connsiteY0" fmla="*/ 0 h 3738144"/>
              <a:gd name="connsiteX1" fmla="*/ 2486337 w 4268410"/>
              <a:gd name="connsiteY1" fmla="*/ 0 h 3738144"/>
              <a:gd name="connsiteX2" fmla="*/ 4260858 w 4268410"/>
              <a:gd name="connsiteY2" fmla="*/ 0 h 3738144"/>
              <a:gd name="connsiteX3" fmla="*/ 4260858 w 4268410"/>
              <a:gd name="connsiteY3" fmla="*/ 1962411 h 3738144"/>
              <a:gd name="connsiteX4" fmla="*/ 4268393 w 4268410"/>
              <a:gd name="connsiteY4" fmla="*/ 3738144 h 3738144"/>
              <a:gd name="connsiteX5" fmla="*/ 3512070 w 4268410"/>
              <a:gd name="connsiteY5" fmla="*/ 2847920 h 3738144"/>
              <a:gd name="connsiteX6" fmla="*/ 0 w 4268410"/>
              <a:gd name="connsiteY6" fmla="*/ 2878925 h 3738144"/>
              <a:gd name="connsiteX7" fmla="*/ 2008 w 4268410"/>
              <a:gd name="connsiteY7" fmla="*/ 0 h 3738144"/>
              <a:gd name="connsiteX0" fmla="*/ 2008 w 4286153"/>
              <a:gd name="connsiteY0" fmla="*/ 0 h 3773655"/>
              <a:gd name="connsiteX1" fmla="*/ 2486337 w 4286153"/>
              <a:gd name="connsiteY1" fmla="*/ 0 h 3773655"/>
              <a:gd name="connsiteX2" fmla="*/ 4260858 w 4286153"/>
              <a:gd name="connsiteY2" fmla="*/ 0 h 3773655"/>
              <a:gd name="connsiteX3" fmla="*/ 4260858 w 4286153"/>
              <a:gd name="connsiteY3" fmla="*/ 1962411 h 3773655"/>
              <a:gd name="connsiteX4" fmla="*/ 4286148 w 4286153"/>
              <a:gd name="connsiteY4" fmla="*/ 3773655 h 3773655"/>
              <a:gd name="connsiteX5" fmla="*/ 3512070 w 4286153"/>
              <a:gd name="connsiteY5" fmla="*/ 2847920 h 3773655"/>
              <a:gd name="connsiteX6" fmla="*/ 0 w 4286153"/>
              <a:gd name="connsiteY6" fmla="*/ 2878925 h 3773655"/>
              <a:gd name="connsiteX7" fmla="*/ 2008 w 4286153"/>
              <a:gd name="connsiteY7" fmla="*/ 0 h 3773655"/>
              <a:gd name="connsiteX0" fmla="*/ 2008 w 4260858"/>
              <a:gd name="connsiteY0" fmla="*/ 0 h 3782533"/>
              <a:gd name="connsiteX1" fmla="*/ 2486337 w 4260858"/>
              <a:gd name="connsiteY1" fmla="*/ 0 h 3782533"/>
              <a:gd name="connsiteX2" fmla="*/ 4260858 w 4260858"/>
              <a:gd name="connsiteY2" fmla="*/ 0 h 3782533"/>
              <a:gd name="connsiteX3" fmla="*/ 4260858 w 4260858"/>
              <a:gd name="connsiteY3" fmla="*/ 1962411 h 3782533"/>
              <a:gd name="connsiteX4" fmla="*/ 4241760 w 4260858"/>
              <a:gd name="connsiteY4" fmla="*/ 3782533 h 3782533"/>
              <a:gd name="connsiteX5" fmla="*/ 3512070 w 4260858"/>
              <a:gd name="connsiteY5" fmla="*/ 2847920 h 3782533"/>
              <a:gd name="connsiteX6" fmla="*/ 0 w 4260858"/>
              <a:gd name="connsiteY6" fmla="*/ 2878925 h 3782533"/>
              <a:gd name="connsiteX7" fmla="*/ 2008 w 4260858"/>
              <a:gd name="connsiteY7" fmla="*/ 0 h 3782533"/>
              <a:gd name="connsiteX0" fmla="*/ 2008 w 4268410"/>
              <a:gd name="connsiteY0" fmla="*/ 0 h 3755900"/>
              <a:gd name="connsiteX1" fmla="*/ 2486337 w 4268410"/>
              <a:gd name="connsiteY1" fmla="*/ 0 h 3755900"/>
              <a:gd name="connsiteX2" fmla="*/ 4260858 w 4268410"/>
              <a:gd name="connsiteY2" fmla="*/ 0 h 3755900"/>
              <a:gd name="connsiteX3" fmla="*/ 4260858 w 4268410"/>
              <a:gd name="connsiteY3" fmla="*/ 1962411 h 3755900"/>
              <a:gd name="connsiteX4" fmla="*/ 4268393 w 4268410"/>
              <a:gd name="connsiteY4" fmla="*/ 3755900 h 3755900"/>
              <a:gd name="connsiteX5" fmla="*/ 3512070 w 4268410"/>
              <a:gd name="connsiteY5" fmla="*/ 2847920 h 3755900"/>
              <a:gd name="connsiteX6" fmla="*/ 0 w 4268410"/>
              <a:gd name="connsiteY6" fmla="*/ 2878925 h 3755900"/>
              <a:gd name="connsiteX7" fmla="*/ 2008 w 4268410"/>
              <a:gd name="connsiteY7" fmla="*/ 0 h 3755900"/>
              <a:gd name="connsiteX0" fmla="*/ 2008 w 4260858"/>
              <a:gd name="connsiteY0" fmla="*/ 0 h 3755900"/>
              <a:gd name="connsiteX1" fmla="*/ 2486337 w 4260858"/>
              <a:gd name="connsiteY1" fmla="*/ 0 h 3755900"/>
              <a:gd name="connsiteX2" fmla="*/ 4260858 w 4260858"/>
              <a:gd name="connsiteY2" fmla="*/ 0 h 3755900"/>
              <a:gd name="connsiteX3" fmla="*/ 4260858 w 4260858"/>
              <a:gd name="connsiteY3" fmla="*/ 1962411 h 3755900"/>
              <a:gd name="connsiteX4" fmla="*/ 4250638 w 4260858"/>
              <a:gd name="connsiteY4" fmla="*/ 3755900 h 3755900"/>
              <a:gd name="connsiteX5" fmla="*/ 3512070 w 4260858"/>
              <a:gd name="connsiteY5" fmla="*/ 2847920 h 3755900"/>
              <a:gd name="connsiteX6" fmla="*/ 0 w 4260858"/>
              <a:gd name="connsiteY6" fmla="*/ 2878925 h 3755900"/>
              <a:gd name="connsiteX7" fmla="*/ 2008 w 4260858"/>
              <a:gd name="connsiteY7" fmla="*/ 0 h 3755900"/>
              <a:gd name="connsiteX0" fmla="*/ 2008 w 4295031"/>
              <a:gd name="connsiteY0" fmla="*/ 0 h 3729267"/>
              <a:gd name="connsiteX1" fmla="*/ 2486337 w 4295031"/>
              <a:gd name="connsiteY1" fmla="*/ 0 h 3729267"/>
              <a:gd name="connsiteX2" fmla="*/ 4260858 w 4295031"/>
              <a:gd name="connsiteY2" fmla="*/ 0 h 3729267"/>
              <a:gd name="connsiteX3" fmla="*/ 4260858 w 4295031"/>
              <a:gd name="connsiteY3" fmla="*/ 1962411 h 3729267"/>
              <a:gd name="connsiteX4" fmla="*/ 4295027 w 4295031"/>
              <a:gd name="connsiteY4" fmla="*/ 3729267 h 3729267"/>
              <a:gd name="connsiteX5" fmla="*/ 3512070 w 4295031"/>
              <a:gd name="connsiteY5" fmla="*/ 2847920 h 3729267"/>
              <a:gd name="connsiteX6" fmla="*/ 0 w 4295031"/>
              <a:gd name="connsiteY6" fmla="*/ 2878925 h 3729267"/>
              <a:gd name="connsiteX7" fmla="*/ 2008 w 4295031"/>
              <a:gd name="connsiteY7" fmla="*/ 0 h 3729267"/>
              <a:gd name="connsiteX0" fmla="*/ 2008 w 4277279"/>
              <a:gd name="connsiteY0" fmla="*/ 0 h 3729267"/>
              <a:gd name="connsiteX1" fmla="*/ 2486337 w 4277279"/>
              <a:gd name="connsiteY1" fmla="*/ 0 h 3729267"/>
              <a:gd name="connsiteX2" fmla="*/ 4260858 w 4277279"/>
              <a:gd name="connsiteY2" fmla="*/ 0 h 3729267"/>
              <a:gd name="connsiteX3" fmla="*/ 4260858 w 4277279"/>
              <a:gd name="connsiteY3" fmla="*/ 1962411 h 3729267"/>
              <a:gd name="connsiteX4" fmla="*/ 4277271 w 4277279"/>
              <a:gd name="connsiteY4" fmla="*/ 3729267 h 3729267"/>
              <a:gd name="connsiteX5" fmla="*/ 3512070 w 4277279"/>
              <a:gd name="connsiteY5" fmla="*/ 2847920 h 3729267"/>
              <a:gd name="connsiteX6" fmla="*/ 0 w 4277279"/>
              <a:gd name="connsiteY6" fmla="*/ 2878925 h 3729267"/>
              <a:gd name="connsiteX7" fmla="*/ 2008 w 4277279"/>
              <a:gd name="connsiteY7" fmla="*/ 0 h 3729267"/>
              <a:gd name="connsiteX0" fmla="*/ 2008 w 4260858"/>
              <a:gd name="connsiteY0" fmla="*/ 0 h 3738145"/>
              <a:gd name="connsiteX1" fmla="*/ 2486337 w 4260858"/>
              <a:gd name="connsiteY1" fmla="*/ 0 h 3738145"/>
              <a:gd name="connsiteX2" fmla="*/ 4260858 w 4260858"/>
              <a:gd name="connsiteY2" fmla="*/ 0 h 3738145"/>
              <a:gd name="connsiteX3" fmla="*/ 4260858 w 4260858"/>
              <a:gd name="connsiteY3" fmla="*/ 1962411 h 3738145"/>
              <a:gd name="connsiteX4" fmla="*/ 4259515 w 4260858"/>
              <a:gd name="connsiteY4" fmla="*/ 3738145 h 3738145"/>
              <a:gd name="connsiteX5" fmla="*/ 3512070 w 4260858"/>
              <a:gd name="connsiteY5" fmla="*/ 2847920 h 3738145"/>
              <a:gd name="connsiteX6" fmla="*/ 0 w 4260858"/>
              <a:gd name="connsiteY6" fmla="*/ 2878925 h 3738145"/>
              <a:gd name="connsiteX7" fmla="*/ 2008 w 4260858"/>
              <a:gd name="connsiteY7" fmla="*/ 0 h 3738145"/>
              <a:gd name="connsiteX0" fmla="*/ 602 w 4259452"/>
              <a:gd name="connsiteY0" fmla="*/ 0 h 3738145"/>
              <a:gd name="connsiteX1" fmla="*/ 2484931 w 4259452"/>
              <a:gd name="connsiteY1" fmla="*/ 0 h 3738145"/>
              <a:gd name="connsiteX2" fmla="*/ 4259452 w 4259452"/>
              <a:gd name="connsiteY2" fmla="*/ 0 h 3738145"/>
              <a:gd name="connsiteX3" fmla="*/ 4259452 w 4259452"/>
              <a:gd name="connsiteY3" fmla="*/ 1962411 h 3738145"/>
              <a:gd name="connsiteX4" fmla="*/ 4258109 w 4259452"/>
              <a:gd name="connsiteY4" fmla="*/ 3738145 h 3738145"/>
              <a:gd name="connsiteX5" fmla="*/ 3510664 w 4259452"/>
              <a:gd name="connsiteY5" fmla="*/ 2847920 h 3738145"/>
              <a:gd name="connsiteX6" fmla="*/ 7472 w 4259452"/>
              <a:gd name="connsiteY6" fmla="*/ 2807904 h 3738145"/>
              <a:gd name="connsiteX7" fmla="*/ 602 w 4259452"/>
              <a:gd name="connsiteY7" fmla="*/ 0 h 3738145"/>
              <a:gd name="connsiteX0" fmla="*/ 2008 w 4260858"/>
              <a:gd name="connsiteY0" fmla="*/ 0 h 3738145"/>
              <a:gd name="connsiteX1" fmla="*/ 2486337 w 4260858"/>
              <a:gd name="connsiteY1" fmla="*/ 0 h 3738145"/>
              <a:gd name="connsiteX2" fmla="*/ 4260858 w 4260858"/>
              <a:gd name="connsiteY2" fmla="*/ 0 h 3738145"/>
              <a:gd name="connsiteX3" fmla="*/ 4260858 w 4260858"/>
              <a:gd name="connsiteY3" fmla="*/ 1962411 h 3738145"/>
              <a:gd name="connsiteX4" fmla="*/ 4259515 w 4260858"/>
              <a:gd name="connsiteY4" fmla="*/ 3738145 h 3738145"/>
              <a:gd name="connsiteX5" fmla="*/ 3512070 w 4260858"/>
              <a:gd name="connsiteY5" fmla="*/ 2847920 h 3738145"/>
              <a:gd name="connsiteX6" fmla="*/ 0 w 4260858"/>
              <a:gd name="connsiteY6" fmla="*/ 2861170 h 3738145"/>
              <a:gd name="connsiteX7" fmla="*/ 2008 w 4260858"/>
              <a:gd name="connsiteY7" fmla="*/ 0 h 3738145"/>
              <a:gd name="connsiteX0" fmla="*/ 602 w 4259452"/>
              <a:gd name="connsiteY0" fmla="*/ 0 h 3738145"/>
              <a:gd name="connsiteX1" fmla="*/ 2484931 w 4259452"/>
              <a:gd name="connsiteY1" fmla="*/ 0 h 3738145"/>
              <a:gd name="connsiteX2" fmla="*/ 4259452 w 4259452"/>
              <a:gd name="connsiteY2" fmla="*/ 0 h 3738145"/>
              <a:gd name="connsiteX3" fmla="*/ 4259452 w 4259452"/>
              <a:gd name="connsiteY3" fmla="*/ 1962411 h 3738145"/>
              <a:gd name="connsiteX4" fmla="*/ 4258109 w 4259452"/>
              <a:gd name="connsiteY4" fmla="*/ 3738145 h 3738145"/>
              <a:gd name="connsiteX5" fmla="*/ 3510664 w 4259452"/>
              <a:gd name="connsiteY5" fmla="*/ 2847920 h 3738145"/>
              <a:gd name="connsiteX6" fmla="*/ 7472 w 4259452"/>
              <a:gd name="connsiteY6" fmla="*/ 2843415 h 3738145"/>
              <a:gd name="connsiteX7" fmla="*/ 602 w 4259452"/>
              <a:gd name="connsiteY7" fmla="*/ 0 h 3738145"/>
              <a:gd name="connsiteX0" fmla="*/ 10886 w 4269736"/>
              <a:gd name="connsiteY0" fmla="*/ 0 h 3738145"/>
              <a:gd name="connsiteX1" fmla="*/ 2495215 w 4269736"/>
              <a:gd name="connsiteY1" fmla="*/ 0 h 3738145"/>
              <a:gd name="connsiteX2" fmla="*/ 4269736 w 4269736"/>
              <a:gd name="connsiteY2" fmla="*/ 0 h 3738145"/>
              <a:gd name="connsiteX3" fmla="*/ 4269736 w 4269736"/>
              <a:gd name="connsiteY3" fmla="*/ 1962411 h 3738145"/>
              <a:gd name="connsiteX4" fmla="*/ 4268393 w 4269736"/>
              <a:gd name="connsiteY4" fmla="*/ 3738145 h 3738145"/>
              <a:gd name="connsiteX5" fmla="*/ 3520948 w 4269736"/>
              <a:gd name="connsiteY5" fmla="*/ 2847920 h 3738145"/>
              <a:gd name="connsiteX6" fmla="*/ 0 w 4269736"/>
              <a:gd name="connsiteY6" fmla="*/ 2852292 h 3738145"/>
              <a:gd name="connsiteX7" fmla="*/ 10886 w 4269736"/>
              <a:gd name="connsiteY7" fmla="*/ 0 h 3738145"/>
              <a:gd name="connsiteX0" fmla="*/ 10886 w 4269736"/>
              <a:gd name="connsiteY0" fmla="*/ 0 h 3738145"/>
              <a:gd name="connsiteX1" fmla="*/ 2495215 w 4269736"/>
              <a:gd name="connsiteY1" fmla="*/ 0 h 3738145"/>
              <a:gd name="connsiteX2" fmla="*/ 4269736 w 4269736"/>
              <a:gd name="connsiteY2" fmla="*/ 0 h 3738145"/>
              <a:gd name="connsiteX3" fmla="*/ 4269736 w 4269736"/>
              <a:gd name="connsiteY3" fmla="*/ 1962411 h 3738145"/>
              <a:gd name="connsiteX4" fmla="*/ 4268393 w 4269736"/>
              <a:gd name="connsiteY4" fmla="*/ 3738145 h 3738145"/>
              <a:gd name="connsiteX5" fmla="*/ 3520948 w 4269736"/>
              <a:gd name="connsiteY5" fmla="*/ 2847920 h 3738145"/>
              <a:gd name="connsiteX6" fmla="*/ 0 w 4269736"/>
              <a:gd name="connsiteY6" fmla="*/ 2852292 h 3738145"/>
              <a:gd name="connsiteX7" fmla="*/ 10886 w 4269736"/>
              <a:gd name="connsiteY7" fmla="*/ 0 h 3738145"/>
              <a:gd name="connsiteX0" fmla="*/ 10886 w 4269736"/>
              <a:gd name="connsiteY0" fmla="*/ 1271016 h 5009161"/>
              <a:gd name="connsiteX1" fmla="*/ 2495215 w 4269736"/>
              <a:gd name="connsiteY1" fmla="*/ 1271016 h 5009161"/>
              <a:gd name="connsiteX2" fmla="*/ 4269736 w 4269736"/>
              <a:gd name="connsiteY2" fmla="*/ 0 h 5009161"/>
              <a:gd name="connsiteX3" fmla="*/ 4269736 w 4269736"/>
              <a:gd name="connsiteY3" fmla="*/ 3233427 h 5009161"/>
              <a:gd name="connsiteX4" fmla="*/ 4268393 w 4269736"/>
              <a:gd name="connsiteY4" fmla="*/ 5009161 h 5009161"/>
              <a:gd name="connsiteX5" fmla="*/ 3520948 w 4269736"/>
              <a:gd name="connsiteY5" fmla="*/ 4118936 h 5009161"/>
              <a:gd name="connsiteX6" fmla="*/ 0 w 4269736"/>
              <a:gd name="connsiteY6" fmla="*/ 4123308 h 5009161"/>
              <a:gd name="connsiteX7" fmla="*/ 10886 w 4269736"/>
              <a:gd name="connsiteY7" fmla="*/ 1271016 h 5009161"/>
              <a:gd name="connsiteX0" fmla="*/ 10886 w 4269736"/>
              <a:gd name="connsiteY0" fmla="*/ 1271016 h 5009161"/>
              <a:gd name="connsiteX1" fmla="*/ 4269736 w 4269736"/>
              <a:gd name="connsiteY1" fmla="*/ 0 h 5009161"/>
              <a:gd name="connsiteX2" fmla="*/ 4269736 w 4269736"/>
              <a:gd name="connsiteY2" fmla="*/ 3233427 h 5009161"/>
              <a:gd name="connsiteX3" fmla="*/ 4268393 w 4269736"/>
              <a:gd name="connsiteY3" fmla="*/ 5009161 h 5009161"/>
              <a:gd name="connsiteX4" fmla="*/ 3520948 w 4269736"/>
              <a:gd name="connsiteY4" fmla="*/ 4118936 h 5009161"/>
              <a:gd name="connsiteX5" fmla="*/ 0 w 4269736"/>
              <a:gd name="connsiteY5" fmla="*/ 4123308 h 5009161"/>
              <a:gd name="connsiteX6" fmla="*/ 10886 w 4269736"/>
              <a:gd name="connsiteY6" fmla="*/ 1271016 h 5009161"/>
              <a:gd name="connsiteX0" fmla="*/ 20030 w 4269736"/>
              <a:gd name="connsiteY0" fmla="*/ 0 h 5009161"/>
              <a:gd name="connsiteX1" fmla="*/ 4269736 w 4269736"/>
              <a:gd name="connsiteY1" fmla="*/ 0 h 5009161"/>
              <a:gd name="connsiteX2" fmla="*/ 4269736 w 4269736"/>
              <a:gd name="connsiteY2" fmla="*/ 3233427 h 5009161"/>
              <a:gd name="connsiteX3" fmla="*/ 4268393 w 4269736"/>
              <a:gd name="connsiteY3" fmla="*/ 5009161 h 5009161"/>
              <a:gd name="connsiteX4" fmla="*/ 3520948 w 4269736"/>
              <a:gd name="connsiteY4" fmla="*/ 4118936 h 5009161"/>
              <a:gd name="connsiteX5" fmla="*/ 0 w 4269736"/>
              <a:gd name="connsiteY5" fmla="*/ 4123308 h 5009161"/>
              <a:gd name="connsiteX6" fmla="*/ 20030 w 4269736"/>
              <a:gd name="connsiteY6" fmla="*/ 0 h 5009161"/>
              <a:gd name="connsiteX0" fmla="*/ 1742 w 4269736"/>
              <a:gd name="connsiteY0" fmla="*/ 9144 h 5009161"/>
              <a:gd name="connsiteX1" fmla="*/ 4269736 w 4269736"/>
              <a:gd name="connsiteY1" fmla="*/ 0 h 5009161"/>
              <a:gd name="connsiteX2" fmla="*/ 4269736 w 4269736"/>
              <a:gd name="connsiteY2" fmla="*/ 3233427 h 5009161"/>
              <a:gd name="connsiteX3" fmla="*/ 4268393 w 4269736"/>
              <a:gd name="connsiteY3" fmla="*/ 5009161 h 5009161"/>
              <a:gd name="connsiteX4" fmla="*/ 3520948 w 4269736"/>
              <a:gd name="connsiteY4" fmla="*/ 4118936 h 5009161"/>
              <a:gd name="connsiteX5" fmla="*/ 0 w 4269736"/>
              <a:gd name="connsiteY5" fmla="*/ 4123308 h 5009161"/>
              <a:gd name="connsiteX6" fmla="*/ 1742 w 4269736"/>
              <a:gd name="connsiteY6" fmla="*/ 9144 h 5009161"/>
              <a:gd name="connsiteX0" fmla="*/ 20030 w 4269736"/>
              <a:gd name="connsiteY0" fmla="*/ 18288 h 5009161"/>
              <a:gd name="connsiteX1" fmla="*/ 4269736 w 4269736"/>
              <a:gd name="connsiteY1" fmla="*/ 0 h 5009161"/>
              <a:gd name="connsiteX2" fmla="*/ 4269736 w 4269736"/>
              <a:gd name="connsiteY2" fmla="*/ 3233427 h 5009161"/>
              <a:gd name="connsiteX3" fmla="*/ 4268393 w 4269736"/>
              <a:gd name="connsiteY3" fmla="*/ 5009161 h 5009161"/>
              <a:gd name="connsiteX4" fmla="*/ 3520948 w 4269736"/>
              <a:gd name="connsiteY4" fmla="*/ 4118936 h 5009161"/>
              <a:gd name="connsiteX5" fmla="*/ 0 w 4269736"/>
              <a:gd name="connsiteY5" fmla="*/ 4123308 h 5009161"/>
              <a:gd name="connsiteX6" fmla="*/ 20030 w 4269736"/>
              <a:gd name="connsiteY6" fmla="*/ 18288 h 5009161"/>
              <a:gd name="connsiteX0" fmla="*/ 1742 w 4269736"/>
              <a:gd name="connsiteY0" fmla="*/ 27432 h 5009161"/>
              <a:gd name="connsiteX1" fmla="*/ 4269736 w 4269736"/>
              <a:gd name="connsiteY1" fmla="*/ 0 h 5009161"/>
              <a:gd name="connsiteX2" fmla="*/ 4269736 w 4269736"/>
              <a:gd name="connsiteY2" fmla="*/ 3233427 h 5009161"/>
              <a:gd name="connsiteX3" fmla="*/ 4268393 w 4269736"/>
              <a:gd name="connsiteY3" fmla="*/ 5009161 h 5009161"/>
              <a:gd name="connsiteX4" fmla="*/ 3520948 w 4269736"/>
              <a:gd name="connsiteY4" fmla="*/ 4118936 h 5009161"/>
              <a:gd name="connsiteX5" fmla="*/ 0 w 4269736"/>
              <a:gd name="connsiteY5" fmla="*/ 4123308 h 5009161"/>
              <a:gd name="connsiteX6" fmla="*/ 1742 w 4269736"/>
              <a:gd name="connsiteY6" fmla="*/ 27432 h 5009161"/>
              <a:gd name="connsiteX0" fmla="*/ 1742 w 4269736"/>
              <a:gd name="connsiteY0" fmla="*/ 0 h 5009161"/>
              <a:gd name="connsiteX1" fmla="*/ 4269736 w 4269736"/>
              <a:gd name="connsiteY1" fmla="*/ 0 h 5009161"/>
              <a:gd name="connsiteX2" fmla="*/ 4269736 w 4269736"/>
              <a:gd name="connsiteY2" fmla="*/ 3233427 h 5009161"/>
              <a:gd name="connsiteX3" fmla="*/ 4268393 w 4269736"/>
              <a:gd name="connsiteY3" fmla="*/ 5009161 h 5009161"/>
              <a:gd name="connsiteX4" fmla="*/ 3520948 w 4269736"/>
              <a:gd name="connsiteY4" fmla="*/ 4118936 h 5009161"/>
              <a:gd name="connsiteX5" fmla="*/ 0 w 4269736"/>
              <a:gd name="connsiteY5" fmla="*/ 4123308 h 5009161"/>
              <a:gd name="connsiteX6" fmla="*/ 1742 w 4269736"/>
              <a:gd name="connsiteY6" fmla="*/ 0 h 5009161"/>
              <a:gd name="connsiteX0" fmla="*/ 1742 w 4269736"/>
              <a:gd name="connsiteY0" fmla="*/ 768096 h 5009161"/>
              <a:gd name="connsiteX1" fmla="*/ 4269736 w 4269736"/>
              <a:gd name="connsiteY1" fmla="*/ 0 h 5009161"/>
              <a:gd name="connsiteX2" fmla="*/ 4269736 w 4269736"/>
              <a:gd name="connsiteY2" fmla="*/ 3233427 h 5009161"/>
              <a:gd name="connsiteX3" fmla="*/ 4268393 w 4269736"/>
              <a:gd name="connsiteY3" fmla="*/ 5009161 h 5009161"/>
              <a:gd name="connsiteX4" fmla="*/ 3520948 w 4269736"/>
              <a:gd name="connsiteY4" fmla="*/ 4118936 h 5009161"/>
              <a:gd name="connsiteX5" fmla="*/ 0 w 4269736"/>
              <a:gd name="connsiteY5" fmla="*/ 4123308 h 5009161"/>
              <a:gd name="connsiteX6" fmla="*/ 1742 w 4269736"/>
              <a:gd name="connsiteY6" fmla="*/ 768096 h 5009161"/>
              <a:gd name="connsiteX0" fmla="*/ 1742 w 4269736"/>
              <a:gd name="connsiteY0" fmla="*/ 18288 h 4259353"/>
              <a:gd name="connsiteX1" fmla="*/ 4269736 w 4269736"/>
              <a:gd name="connsiteY1" fmla="*/ 0 h 4259353"/>
              <a:gd name="connsiteX2" fmla="*/ 4269736 w 4269736"/>
              <a:gd name="connsiteY2" fmla="*/ 2483619 h 4259353"/>
              <a:gd name="connsiteX3" fmla="*/ 4268393 w 4269736"/>
              <a:gd name="connsiteY3" fmla="*/ 4259353 h 4259353"/>
              <a:gd name="connsiteX4" fmla="*/ 3520948 w 4269736"/>
              <a:gd name="connsiteY4" fmla="*/ 3369128 h 4259353"/>
              <a:gd name="connsiteX5" fmla="*/ 0 w 4269736"/>
              <a:gd name="connsiteY5" fmla="*/ 3373500 h 4259353"/>
              <a:gd name="connsiteX6" fmla="*/ 1742 w 4269736"/>
              <a:gd name="connsiteY6" fmla="*/ 18288 h 4259353"/>
              <a:gd name="connsiteX0" fmla="*/ 1742 w 4269736"/>
              <a:gd name="connsiteY0" fmla="*/ 36576 h 4277641"/>
              <a:gd name="connsiteX1" fmla="*/ 4269736 w 4269736"/>
              <a:gd name="connsiteY1" fmla="*/ 0 h 4277641"/>
              <a:gd name="connsiteX2" fmla="*/ 4269736 w 4269736"/>
              <a:gd name="connsiteY2" fmla="*/ 2501907 h 4277641"/>
              <a:gd name="connsiteX3" fmla="*/ 4268393 w 4269736"/>
              <a:gd name="connsiteY3" fmla="*/ 4277641 h 4277641"/>
              <a:gd name="connsiteX4" fmla="*/ 3520948 w 4269736"/>
              <a:gd name="connsiteY4" fmla="*/ 3387416 h 4277641"/>
              <a:gd name="connsiteX5" fmla="*/ 0 w 4269736"/>
              <a:gd name="connsiteY5" fmla="*/ 3391788 h 4277641"/>
              <a:gd name="connsiteX6" fmla="*/ 1742 w 4269736"/>
              <a:gd name="connsiteY6" fmla="*/ 36576 h 4277641"/>
              <a:gd name="connsiteX0" fmla="*/ 1742 w 4269736"/>
              <a:gd name="connsiteY0" fmla="*/ 0 h 4241065"/>
              <a:gd name="connsiteX1" fmla="*/ 4269736 w 4269736"/>
              <a:gd name="connsiteY1" fmla="*/ 0 h 4241065"/>
              <a:gd name="connsiteX2" fmla="*/ 4269736 w 4269736"/>
              <a:gd name="connsiteY2" fmla="*/ 2465331 h 4241065"/>
              <a:gd name="connsiteX3" fmla="*/ 4268393 w 4269736"/>
              <a:gd name="connsiteY3" fmla="*/ 4241065 h 4241065"/>
              <a:gd name="connsiteX4" fmla="*/ 3520948 w 4269736"/>
              <a:gd name="connsiteY4" fmla="*/ 3350840 h 4241065"/>
              <a:gd name="connsiteX5" fmla="*/ 0 w 4269736"/>
              <a:gd name="connsiteY5" fmla="*/ 3355212 h 4241065"/>
              <a:gd name="connsiteX6" fmla="*/ 1742 w 4269736"/>
              <a:gd name="connsiteY6" fmla="*/ 0 h 4241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69736" h="4241065">
                <a:moveTo>
                  <a:pt x="1742" y="0"/>
                </a:moveTo>
                <a:lnTo>
                  <a:pt x="4269736" y="0"/>
                </a:lnTo>
                <a:lnTo>
                  <a:pt x="4269736" y="2465331"/>
                </a:lnTo>
                <a:cubicBezTo>
                  <a:pt x="4269288" y="2784993"/>
                  <a:pt x="4268841" y="3921403"/>
                  <a:pt x="4268393" y="4241065"/>
                </a:cubicBezTo>
                <a:lnTo>
                  <a:pt x="3520948" y="3350840"/>
                </a:lnTo>
                <a:lnTo>
                  <a:pt x="0" y="3355212"/>
                </a:lnTo>
                <a:cubicBezTo>
                  <a:pt x="3628" y="2280161"/>
                  <a:pt x="-1886" y="1075051"/>
                  <a:pt x="1742" y="0"/>
                </a:cubicBezTo>
                <a:close/>
              </a:path>
            </a:pathLst>
          </a:custGeom>
          <a:solidFill>
            <a:srgbClr val="0058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EA8BF1-829F-3EEF-6D92-7B4DEE3B7568}"/>
              </a:ext>
            </a:extLst>
          </p:cNvPr>
          <p:cNvSpPr txBox="1"/>
          <p:nvPr/>
        </p:nvSpPr>
        <p:spPr>
          <a:xfrm>
            <a:off x="6534736" y="2232253"/>
            <a:ext cx="36988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T" sz="2000" dirty="0">
                <a:solidFill>
                  <a:schemeClr val="bg1"/>
                </a:solidFill>
                <a:latin typeface="Nolan Medium" pitchFamily="2" charset="77"/>
              </a:rPr>
              <a:t>¿Qué es IUFRO?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T" sz="2000" dirty="0">
                <a:solidFill>
                  <a:schemeClr val="bg1"/>
                </a:solidFill>
                <a:latin typeface="Nolan Medium" pitchFamily="2" charset="77"/>
              </a:rPr>
              <a:t>¿Cómo trabaja IUFRO?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T" sz="2000" dirty="0">
                <a:solidFill>
                  <a:schemeClr val="bg1"/>
                </a:solidFill>
                <a:latin typeface="Nolan Medium" pitchFamily="2" charset="77"/>
              </a:rPr>
              <a:t>Estructura de la 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T" sz="2000" dirty="0">
                <a:solidFill>
                  <a:schemeClr val="bg1"/>
                </a:solidFill>
                <a:latin typeface="Nolan Medium" pitchFamily="2" charset="77"/>
              </a:rPr>
              <a:t>Publicaciones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T" sz="2000" dirty="0">
                <a:solidFill>
                  <a:schemeClr val="bg1"/>
                </a:solidFill>
                <a:latin typeface="Nolan Medium" pitchFamily="2" charset="77"/>
              </a:rPr>
              <a:t>Cómo involucrarse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T" sz="2000" dirty="0">
                <a:solidFill>
                  <a:schemeClr val="bg1"/>
                </a:solidFill>
                <a:latin typeface="Nolan Medium" pitchFamily="2" charset="77"/>
              </a:rPr>
              <a:t>Beneficios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T" sz="2000" dirty="0">
                <a:solidFill>
                  <a:schemeClr val="bg1"/>
                </a:solidFill>
                <a:latin typeface="Nolan Medium" pitchFamily="2" charset="77"/>
              </a:rPr>
              <a:t>Congreso Mundial de IUFRO</a:t>
            </a:r>
          </a:p>
        </p:txBody>
      </p:sp>
      <p:pic>
        <p:nvPicPr>
          <p:cNvPr id="11" name="Grafik 28" descr="Ein Bild, das draußen, Baum, Gras, Pflanze enthält.&#10;&#10;Automatisch generierte Beschreibung">
            <a:extLst>
              <a:ext uri="{FF2B5EF4-FFF2-40B4-BE49-F238E27FC236}">
                <a16:creationId xmlns:a16="http://schemas.microsoft.com/office/drawing/2014/main" id="{AE36EE69-8C59-A5C6-5488-04AD9C04E7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4"/>
          <a:stretch/>
        </p:blipFill>
        <p:spPr>
          <a:xfrm>
            <a:off x="1746891" y="1949106"/>
            <a:ext cx="3917191" cy="3348567"/>
          </a:xfrm>
          <a:prstGeom prst="roundRect">
            <a:avLst/>
          </a:prstGeom>
        </p:spPr>
      </p:pic>
      <p:pic>
        <p:nvPicPr>
          <p:cNvPr id="12" name="Grafik 16" descr="Ein Bild, das Text enthält.&#10;&#10;Automatisch generierte Beschreibung">
            <a:extLst>
              <a:ext uri="{FF2B5EF4-FFF2-40B4-BE49-F238E27FC236}">
                <a16:creationId xmlns:a16="http://schemas.microsoft.com/office/drawing/2014/main" id="{C5A69255-421A-75DF-D8B0-DB76D4D3393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4453" y="517358"/>
            <a:ext cx="1472471" cy="51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932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E1A16BE-5E7B-AC41-43B7-1AB762487CC4}"/>
              </a:ext>
            </a:extLst>
          </p:cNvPr>
          <p:cNvSpPr/>
          <p:nvPr/>
        </p:nvSpPr>
        <p:spPr>
          <a:xfrm>
            <a:off x="0" y="0"/>
            <a:ext cx="12192000" cy="1545336"/>
          </a:xfrm>
          <a:prstGeom prst="rect">
            <a:avLst/>
          </a:prstGeom>
          <a:solidFill>
            <a:srgbClr val="0058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768B05C-FB70-E7B3-4968-6DB09DCE5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>
                <a:solidFill>
                  <a:schemeClr val="bg1"/>
                </a:solidFill>
                <a:latin typeface="Nolan Medium" pitchFamily="2" charset="77"/>
              </a:rPr>
              <a:t>¿Qué es IUFRO?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A9CBA7-F24B-E67D-2E7A-18B1103F101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rtl="0">
              <a:lnSpc>
                <a:spcPct val="120000"/>
              </a:lnSpc>
              <a:spcAft>
                <a:spcPts val="600"/>
              </a:spcAft>
              <a:buNone/>
            </a:pPr>
            <a:r>
              <a:rPr lang="de-AT" sz="2800" dirty="0">
                <a:latin typeface="Neutrif Pro" pitchFamily="2" charset="77"/>
                <a:cs typeface="Calibri" panose="020F0502020204030204" pitchFamily="34" charset="0"/>
              </a:rPr>
              <a:t>IUFRO, </a:t>
            </a:r>
            <a:r>
              <a:rPr lang="de-AT" sz="2800" dirty="0" err="1">
                <a:latin typeface="Neutrif Pro" pitchFamily="2" charset="77"/>
                <a:cs typeface="Calibri" panose="020F0502020204030204" pitchFamily="34" charset="0"/>
              </a:rPr>
              <a:t>por</a:t>
            </a:r>
            <a:r>
              <a:rPr lang="de-AT" sz="2800" dirty="0"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2800" dirty="0" err="1">
                <a:latin typeface="Neutrif Pro" pitchFamily="2" charset="77"/>
                <a:cs typeface="Calibri" panose="020F0502020204030204" pitchFamily="34" charset="0"/>
              </a:rPr>
              <a:t>sus</a:t>
            </a:r>
            <a:r>
              <a:rPr lang="de-AT" sz="2800" dirty="0"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2800" dirty="0" err="1">
                <a:latin typeface="Neutrif Pro" pitchFamily="2" charset="77"/>
                <a:cs typeface="Calibri" panose="020F0502020204030204" pitchFamily="34" charset="0"/>
              </a:rPr>
              <a:t>siglas</a:t>
            </a:r>
            <a:r>
              <a:rPr lang="de-AT" sz="2800" dirty="0">
                <a:latin typeface="Neutrif Pro" pitchFamily="2" charset="77"/>
                <a:cs typeface="Calibri" panose="020F0502020204030204" pitchFamily="34" charset="0"/>
              </a:rPr>
              <a:t> en </a:t>
            </a:r>
            <a:r>
              <a:rPr lang="de-AT" dirty="0" err="1">
                <a:latin typeface="Neutrif Pro" pitchFamily="2" charset="77"/>
                <a:cs typeface="Calibri" panose="020F0502020204030204" pitchFamily="34" charset="0"/>
              </a:rPr>
              <a:t>i</a:t>
            </a:r>
            <a:r>
              <a:rPr lang="de-AT" sz="2800" dirty="0" err="1">
                <a:latin typeface="Neutrif Pro" pitchFamily="2" charset="77"/>
                <a:cs typeface="Calibri" panose="020F0502020204030204" pitchFamily="34" charset="0"/>
              </a:rPr>
              <a:t>nglés</a:t>
            </a:r>
            <a:r>
              <a:rPr lang="de-AT" sz="2800" dirty="0">
                <a:latin typeface="Neutrif Pro" pitchFamily="2" charset="77"/>
                <a:cs typeface="Calibri" panose="020F0502020204030204" pitchFamily="34" charset="0"/>
              </a:rPr>
              <a:t>, es </a:t>
            </a:r>
            <a:r>
              <a:rPr lang="de-AT" sz="2800" dirty="0" err="1">
                <a:latin typeface="Neutrif Pro" pitchFamily="2" charset="77"/>
                <a:cs typeface="Calibri" panose="020F0502020204030204" pitchFamily="34" charset="0"/>
              </a:rPr>
              <a:t>una</a:t>
            </a:r>
            <a:r>
              <a:rPr lang="de-AT" sz="2800" dirty="0"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2800" dirty="0" err="1">
                <a:latin typeface="Neutrif Pro" pitchFamily="2" charset="77"/>
                <a:cs typeface="Calibri" panose="020F0502020204030204" pitchFamily="34" charset="0"/>
              </a:rPr>
              <a:t>organización</a:t>
            </a:r>
            <a:r>
              <a:rPr lang="de-AT" sz="2800" dirty="0"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2800" b="1" dirty="0">
                <a:latin typeface="Neutrif Pro Bold" pitchFamily="2" charset="77"/>
                <a:cs typeface="Calibri" panose="020F0502020204030204" pitchFamily="34" charset="0"/>
              </a:rPr>
              <a:t>sin </a:t>
            </a:r>
            <a:r>
              <a:rPr lang="de-AT" sz="2800" b="1" dirty="0" err="1">
                <a:latin typeface="Neutrif Pro Bold" pitchFamily="2" charset="77"/>
                <a:cs typeface="Calibri" panose="020F0502020204030204" pitchFamily="34" charset="0"/>
              </a:rPr>
              <a:t>fines</a:t>
            </a:r>
            <a:r>
              <a:rPr lang="de-AT" sz="2800" b="1" dirty="0">
                <a:latin typeface="Neutrif Pro Bold" pitchFamily="2" charset="77"/>
                <a:cs typeface="Calibri" panose="020F0502020204030204" pitchFamily="34" charset="0"/>
              </a:rPr>
              <a:t> de </a:t>
            </a:r>
            <a:r>
              <a:rPr lang="de-AT" sz="2800" b="1" dirty="0" err="1">
                <a:latin typeface="Neutrif Pro Bold" pitchFamily="2" charset="77"/>
                <a:cs typeface="Calibri" panose="020F0502020204030204" pitchFamily="34" charset="0"/>
              </a:rPr>
              <a:t>lucro</a:t>
            </a:r>
            <a:r>
              <a:rPr lang="de-AT" sz="2800" b="1" dirty="0">
                <a:latin typeface="Neutrif Pro Bold" pitchFamily="2" charset="77"/>
                <a:cs typeface="Calibri" panose="020F0502020204030204" pitchFamily="34" charset="0"/>
              </a:rPr>
              <a:t>, </a:t>
            </a:r>
            <a:r>
              <a:rPr lang="de-AT" sz="2800" b="1" dirty="0" err="1">
                <a:latin typeface="Neutrif Pro Bold" pitchFamily="2" charset="77"/>
                <a:cs typeface="Calibri" panose="020F0502020204030204" pitchFamily="34" charset="0"/>
              </a:rPr>
              <a:t>no</a:t>
            </a:r>
            <a:r>
              <a:rPr lang="de-AT" sz="2800" b="1" dirty="0">
                <a:latin typeface="Neutrif Pro Bold" pitchFamily="2" charset="77"/>
                <a:cs typeface="Calibri" panose="020F0502020204030204" pitchFamily="34" charset="0"/>
              </a:rPr>
              <a:t> </a:t>
            </a:r>
            <a:r>
              <a:rPr lang="de-AT" sz="2800" b="1" dirty="0" err="1">
                <a:latin typeface="Neutrif Pro Bold" pitchFamily="2" charset="77"/>
                <a:cs typeface="Calibri" panose="020F0502020204030204" pitchFamily="34" charset="0"/>
              </a:rPr>
              <a:t>gubernamental</a:t>
            </a:r>
            <a:r>
              <a:rPr lang="de-AT" sz="2800" b="1" dirty="0">
                <a:latin typeface="Neutrif Pro Bold" pitchFamily="2" charset="77"/>
                <a:cs typeface="Calibri" panose="020F0502020204030204" pitchFamily="34" charset="0"/>
              </a:rPr>
              <a:t> </a:t>
            </a:r>
            <a:r>
              <a:rPr lang="de-AT" sz="2800" dirty="0" err="1">
                <a:latin typeface="Neutrif Pro" pitchFamily="2" charset="77"/>
                <a:cs typeface="Calibri" panose="020F0502020204030204" pitchFamily="34" charset="0"/>
              </a:rPr>
              <a:t>con</a:t>
            </a:r>
            <a:r>
              <a:rPr lang="de-AT" sz="2800" dirty="0"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2800" dirty="0" err="1">
                <a:latin typeface="Neutrif Pro" pitchFamily="2" charset="77"/>
                <a:cs typeface="Calibri" panose="020F0502020204030204" pitchFamily="34" charset="0"/>
              </a:rPr>
              <a:t>sede</a:t>
            </a:r>
            <a:r>
              <a:rPr lang="de-AT" sz="2800" dirty="0">
                <a:latin typeface="Neutrif Pro" pitchFamily="2" charset="77"/>
                <a:cs typeface="Calibri" panose="020F0502020204030204" pitchFamily="34" charset="0"/>
              </a:rPr>
              <a:t> en </a:t>
            </a:r>
            <a:r>
              <a:rPr lang="de-AT" sz="2800" dirty="0" err="1">
                <a:latin typeface="Neutrif Pro" pitchFamily="2" charset="77"/>
                <a:cs typeface="Calibri" panose="020F0502020204030204" pitchFamily="34" charset="0"/>
              </a:rPr>
              <a:t>Viena</a:t>
            </a:r>
            <a:r>
              <a:rPr lang="de-AT" sz="2800" dirty="0">
                <a:latin typeface="Neutrif Pro" pitchFamily="2" charset="77"/>
                <a:cs typeface="Calibri" panose="020F0502020204030204" pitchFamily="34" charset="0"/>
              </a:rPr>
              <a:t>, Austria.​</a:t>
            </a:r>
            <a:endParaRPr lang="de-AT" dirty="0">
              <a:latin typeface="Neutrif Pro" pitchFamily="2" charset="77"/>
              <a:cs typeface="Calibri" panose="020F0502020204030204" pitchFamily="34" charset="0"/>
            </a:endParaRPr>
          </a:p>
          <a:p>
            <a:pPr marL="0" indent="0" rtl="0">
              <a:lnSpc>
                <a:spcPct val="120000"/>
              </a:lnSpc>
              <a:spcAft>
                <a:spcPts val="600"/>
              </a:spcAft>
              <a:buNone/>
            </a:pPr>
            <a:r>
              <a:rPr lang="en-US" dirty="0">
                <a:latin typeface="Neutrif Pro" pitchFamily="2" charset="77"/>
                <a:cs typeface="Calibri" panose="020F0502020204030204" pitchFamily="34" charset="0"/>
              </a:rPr>
              <a:t>Es la red global de </a:t>
            </a:r>
            <a:r>
              <a:rPr lang="en-US" b="1" dirty="0" err="1">
                <a:latin typeface="Neutrif Pro Bold" pitchFamily="2" charset="77"/>
                <a:cs typeface="Calibri" panose="020F0502020204030204" pitchFamily="34" charset="0"/>
              </a:rPr>
              <a:t>cooperación</a:t>
            </a:r>
            <a:r>
              <a:rPr lang="en-US" b="1" dirty="0">
                <a:latin typeface="Neutrif Pro Bold" pitchFamily="2" charset="77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Neutrif Pro" pitchFamily="2" charset="77"/>
                <a:cs typeface="Calibri" panose="020F0502020204030204" pitchFamily="34" charset="0"/>
              </a:rPr>
              <a:t>en</a:t>
            </a:r>
            <a:r>
              <a:rPr lang="en-US" dirty="0"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Neutrif Pro" pitchFamily="2" charset="77"/>
                <a:cs typeface="Calibri" panose="020F0502020204030204" pitchFamily="34" charset="0"/>
              </a:rPr>
              <a:t>ciencias</a:t>
            </a:r>
            <a:r>
              <a:rPr lang="en-US" dirty="0"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Neutrif Pro" pitchFamily="2" charset="77"/>
                <a:cs typeface="Calibri" panose="020F0502020204030204" pitchFamily="34" charset="0"/>
              </a:rPr>
              <a:t>forestales</a:t>
            </a:r>
            <a:r>
              <a:rPr lang="en-US" dirty="0">
                <a:latin typeface="Neutrif Pro" pitchFamily="2" charset="77"/>
                <a:cs typeface="Calibri" panose="020F0502020204030204" pitchFamily="34" charset="0"/>
              </a:rPr>
              <a:t> que </a:t>
            </a:r>
            <a:r>
              <a:rPr lang="en-US" dirty="0" err="1">
                <a:latin typeface="Neutrif Pro" pitchFamily="2" charset="77"/>
                <a:cs typeface="Calibri" panose="020F0502020204030204" pitchFamily="34" charset="0"/>
              </a:rPr>
              <a:t>reúne</a:t>
            </a:r>
            <a:r>
              <a:rPr lang="en-US" dirty="0">
                <a:latin typeface="Neutrif Pro" pitchFamily="2" charset="77"/>
                <a:cs typeface="Calibri" panose="020F0502020204030204" pitchFamily="34" charset="0"/>
              </a:rPr>
              <a:t> de forma </a:t>
            </a:r>
            <a:r>
              <a:rPr lang="en-US" b="1" dirty="0" err="1">
                <a:latin typeface="Neutrif Pro Bold" pitchFamily="2" charset="77"/>
                <a:cs typeface="Calibri" panose="020F0502020204030204" pitchFamily="34" charset="0"/>
              </a:rPr>
              <a:t>voluntaria</a:t>
            </a:r>
            <a:r>
              <a:rPr lang="en-US" b="1" dirty="0">
                <a:latin typeface="Neutrif Pro Bold" pitchFamily="2" charset="77"/>
                <a:cs typeface="Calibri" panose="020F0502020204030204" pitchFamily="34" charset="0"/>
              </a:rPr>
              <a:t> </a:t>
            </a:r>
            <a:r>
              <a:rPr lang="en-US" dirty="0">
                <a:latin typeface="Neutrif Pro" pitchFamily="2" charset="77"/>
                <a:cs typeface="Calibri" panose="020F0502020204030204" pitchFamily="34" charset="0"/>
              </a:rPr>
              <a:t>a </a:t>
            </a:r>
            <a:r>
              <a:rPr lang="en-US" dirty="0" err="1">
                <a:latin typeface="Neutrif Pro" pitchFamily="2" charset="77"/>
                <a:cs typeface="Calibri" panose="020F0502020204030204" pitchFamily="34" charset="0"/>
              </a:rPr>
              <a:t>científicos</a:t>
            </a:r>
            <a:r>
              <a:rPr lang="en-US" dirty="0">
                <a:latin typeface="Neutrif Pro" pitchFamily="2" charset="77"/>
                <a:cs typeface="Calibri" panose="020F0502020204030204" pitchFamily="34" charset="0"/>
              </a:rPr>
              <a:t> y </a:t>
            </a:r>
            <a:r>
              <a:rPr lang="en-US" dirty="0" err="1">
                <a:latin typeface="Neutrif Pro" pitchFamily="2" charset="77"/>
                <a:cs typeface="Calibri" panose="020F0502020204030204" pitchFamily="34" charset="0"/>
              </a:rPr>
              <a:t>organizaciones</a:t>
            </a:r>
            <a:r>
              <a:rPr lang="en-US" dirty="0"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Neutrif Pro" pitchFamily="2" charset="77"/>
                <a:cs typeface="Calibri" panose="020F0502020204030204" pitchFamily="34" charset="0"/>
              </a:rPr>
              <a:t>dedicadas</a:t>
            </a:r>
            <a:r>
              <a:rPr lang="en-US" dirty="0">
                <a:latin typeface="Neutrif Pro" pitchFamily="2" charset="77"/>
                <a:cs typeface="Calibri" panose="020F0502020204030204" pitchFamily="34" charset="0"/>
              </a:rPr>
              <a:t> a la </a:t>
            </a:r>
            <a:r>
              <a:rPr lang="en-US" dirty="0" err="1">
                <a:latin typeface="Neutrif Pro" pitchFamily="2" charset="77"/>
                <a:cs typeface="Calibri" panose="020F0502020204030204" pitchFamily="34" charset="0"/>
              </a:rPr>
              <a:t>investigación</a:t>
            </a:r>
            <a:r>
              <a:rPr lang="en-US" dirty="0">
                <a:latin typeface="Neutrif Pro" pitchFamily="2" charset="77"/>
                <a:cs typeface="Calibri" panose="020F0502020204030204" pitchFamily="34" charset="0"/>
              </a:rPr>
              <a:t> de </a:t>
            </a:r>
            <a:r>
              <a:rPr lang="en-US" dirty="0" err="1">
                <a:latin typeface="Neutrif Pro" pitchFamily="2" charset="77"/>
                <a:cs typeface="Calibri" panose="020F0502020204030204" pitchFamily="34" charset="0"/>
              </a:rPr>
              <a:t>los</a:t>
            </a:r>
            <a:r>
              <a:rPr lang="en-US" dirty="0">
                <a:latin typeface="Neutrif Pro" pitchFamily="2" charset="77"/>
                <a:cs typeface="Calibri" panose="020F0502020204030204" pitchFamily="34" charset="0"/>
              </a:rPr>
              <a:t> bosques, </a:t>
            </a:r>
            <a:r>
              <a:rPr lang="en-US" dirty="0" err="1">
                <a:latin typeface="Neutrif Pro" pitchFamily="2" charset="77"/>
                <a:cs typeface="Calibri" panose="020F0502020204030204" pitchFamily="34" charset="0"/>
              </a:rPr>
              <a:t>árboles</a:t>
            </a:r>
            <a:r>
              <a:rPr lang="en-US" dirty="0">
                <a:latin typeface="Neutrif Pro" pitchFamily="2" charset="77"/>
                <a:cs typeface="Calibri" panose="020F0502020204030204" pitchFamily="34" charset="0"/>
              </a:rPr>
              <a:t>, y </a:t>
            </a:r>
            <a:r>
              <a:rPr lang="en-US" dirty="0" err="1">
                <a:latin typeface="Neutrif Pro" pitchFamily="2" charset="77"/>
                <a:cs typeface="Calibri" panose="020F0502020204030204" pitchFamily="34" charset="0"/>
              </a:rPr>
              <a:t>productos</a:t>
            </a:r>
            <a:r>
              <a:rPr lang="en-US" dirty="0">
                <a:latin typeface="Neutrif Pro" pitchFamily="2" charset="77"/>
                <a:cs typeface="Calibri" panose="020F0502020204030204" pitchFamily="34" charset="0"/>
              </a:rPr>
              <a:t> y </a:t>
            </a:r>
            <a:r>
              <a:rPr lang="en-US" dirty="0" err="1">
                <a:latin typeface="Neutrif Pro" pitchFamily="2" charset="77"/>
                <a:cs typeface="Calibri" panose="020F0502020204030204" pitchFamily="34" charset="0"/>
              </a:rPr>
              <a:t>servicios</a:t>
            </a:r>
            <a:r>
              <a:rPr lang="en-US" dirty="0"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Neutrif Pro" pitchFamily="2" charset="77"/>
                <a:cs typeface="Calibri" panose="020F0502020204030204" pitchFamily="34" charset="0"/>
              </a:rPr>
              <a:t>derivados</a:t>
            </a:r>
            <a:r>
              <a:rPr lang="en-US" dirty="0">
                <a:latin typeface="Neutrif Pro" pitchFamily="2" charset="77"/>
                <a:cs typeface="Calibri" panose="020F0502020204030204" pitchFamily="34" charset="0"/>
              </a:rPr>
              <a:t>. </a:t>
            </a:r>
            <a:endParaRPr lang="de-AT" dirty="0">
              <a:latin typeface="Neutrif Pro" pitchFamily="2" charset="77"/>
              <a:cs typeface="Calibri" panose="020F0502020204030204" pitchFamily="34" charset="0"/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74C069A7-0498-EF74-0551-9158B456E6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2393" y="1842921"/>
            <a:ext cx="5161407" cy="4334042"/>
          </a:xfrm>
          <a:prstGeom prst="roundRect">
            <a:avLst/>
          </a:prstGeom>
          <a:blipFill>
            <a:blip r:embed="rId4"/>
            <a:stretch>
              <a:fillRect/>
            </a:stretch>
          </a:blipFill>
        </p:spPr>
      </p:pic>
      <p:pic>
        <p:nvPicPr>
          <p:cNvPr id="7" name="Grafik 16" descr="Ein Bild, das Text enthält.&#10;&#10;Automatisch generierte Beschreibung">
            <a:extLst>
              <a:ext uri="{FF2B5EF4-FFF2-40B4-BE49-F238E27FC236}">
                <a16:creationId xmlns:a16="http://schemas.microsoft.com/office/drawing/2014/main" id="{EB85746F-2375-8038-4162-DCC149F6826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4453" y="517358"/>
            <a:ext cx="1472471" cy="51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82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EDE3E0B-0DF6-6491-CC2A-4BC350FAB139}"/>
              </a:ext>
            </a:extLst>
          </p:cNvPr>
          <p:cNvSpPr/>
          <p:nvPr/>
        </p:nvSpPr>
        <p:spPr>
          <a:xfrm>
            <a:off x="0" y="0"/>
            <a:ext cx="12192000" cy="1545336"/>
          </a:xfrm>
          <a:prstGeom prst="rect">
            <a:avLst/>
          </a:prstGeom>
          <a:solidFill>
            <a:srgbClr val="0058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pic>
        <p:nvPicPr>
          <p:cNvPr id="6" name="Grafik 16" descr="Ein Bild, das Text enthält.&#10;&#10;Automatisch generierte Beschreibung">
            <a:extLst>
              <a:ext uri="{FF2B5EF4-FFF2-40B4-BE49-F238E27FC236}">
                <a16:creationId xmlns:a16="http://schemas.microsoft.com/office/drawing/2014/main" id="{421B7B87-C943-A993-F7BE-72AEAE8632D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4453" y="517358"/>
            <a:ext cx="1472471" cy="510620"/>
          </a:xfrm>
          <a:prstGeom prst="rect">
            <a:avLst/>
          </a:prstGeom>
        </p:spPr>
      </p:pic>
      <p:pic>
        <p:nvPicPr>
          <p:cNvPr id="2" name="Grafik 3" descr="Ein Bild, das Baum, draußen, Boden, Pflanze enthält.&#10;&#10;Automatisch generierte Beschreibung">
            <a:extLst>
              <a:ext uri="{FF2B5EF4-FFF2-40B4-BE49-F238E27FC236}">
                <a16:creationId xmlns:a16="http://schemas.microsoft.com/office/drawing/2014/main" id="{8F8E9DE7-0507-5E0E-7931-553F93DD8C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1690687"/>
            <a:ext cx="5161407" cy="4486275"/>
          </a:xfrm>
          <a:prstGeom prst="round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768B05C-FB70-E7B3-4968-6DB09DCE5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T" dirty="0">
                <a:solidFill>
                  <a:schemeClr val="bg1"/>
                </a:solidFill>
                <a:latin typeface="Nolan Medium" pitchFamily="2" charset="77"/>
              </a:rPr>
              <a:t>¿Cómo trabaja IUFRO?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A9CBA7-F24B-E67D-2E7A-18B1103F10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10635" y="1825624"/>
            <a:ext cx="4250053" cy="4351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 typeface="System Font Regular"/>
              <a:buChar char="🌱"/>
            </a:pP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IUFRO </a:t>
            </a:r>
            <a:r>
              <a:rPr lang="de-AT" sz="1600" dirty="0" err="1">
                <a:latin typeface="Neutrif Pro" pitchFamily="2" charset="77"/>
                <a:cs typeface="Calibri" panose="020F0502020204030204" pitchFamily="34" charset="0"/>
              </a:rPr>
              <a:t>promueve</a:t>
            </a: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 la </a:t>
            </a:r>
            <a:r>
              <a:rPr lang="de-AT" sz="1600" dirty="0" err="1">
                <a:latin typeface="Neutrif Pro" pitchFamily="2" charset="77"/>
                <a:cs typeface="Calibri" panose="020F0502020204030204" pitchFamily="34" charset="0"/>
              </a:rPr>
              <a:t>investigación</a:t>
            </a: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, la </a:t>
            </a:r>
            <a:r>
              <a:rPr lang="de-AT" sz="1600" dirty="0" err="1">
                <a:latin typeface="Neutrif Pro" pitchFamily="2" charset="77"/>
                <a:cs typeface="Calibri" panose="020F0502020204030204" pitchFamily="34" charset="0"/>
              </a:rPr>
              <a:t>transferencia</a:t>
            </a: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 de </a:t>
            </a:r>
            <a:r>
              <a:rPr lang="de-AT" sz="1600" dirty="0" err="1">
                <a:latin typeface="Neutrif Pro" pitchFamily="2" charset="77"/>
                <a:cs typeface="Calibri" panose="020F0502020204030204" pitchFamily="34" charset="0"/>
              </a:rPr>
              <a:t>conocimiento</a:t>
            </a: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1600" dirty="0" err="1">
                <a:latin typeface="Neutrif Pro" pitchFamily="2" charset="77"/>
                <a:cs typeface="Calibri" panose="020F0502020204030204" pitchFamily="34" charset="0"/>
              </a:rPr>
              <a:t>y</a:t>
            </a: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1600" dirty="0" err="1">
                <a:latin typeface="Neutrif Pro" pitchFamily="2" charset="77"/>
                <a:cs typeface="Calibri" panose="020F0502020204030204" pitchFamily="34" charset="0"/>
              </a:rPr>
              <a:t>el</a:t>
            </a: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1600" dirty="0" err="1">
                <a:latin typeface="Neutrif Pro" pitchFamily="2" charset="77"/>
                <a:cs typeface="Calibri" panose="020F0502020204030204" pitchFamily="34" charset="0"/>
              </a:rPr>
              <a:t>desarrollo</a:t>
            </a: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 de </a:t>
            </a:r>
            <a:r>
              <a:rPr lang="de-AT" sz="1600" dirty="0" err="1">
                <a:latin typeface="Neutrif Pro" pitchFamily="2" charset="77"/>
                <a:cs typeface="Calibri" panose="020F0502020204030204" pitchFamily="34" charset="0"/>
              </a:rPr>
              <a:t>soluciones</a:t>
            </a: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1600" dirty="0" err="1">
                <a:latin typeface="Neutrif Pro" pitchFamily="2" charset="77"/>
                <a:cs typeface="Calibri" panose="020F0502020204030204" pitchFamily="34" charset="0"/>
              </a:rPr>
              <a:t>basadas</a:t>
            </a: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 en la </a:t>
            </a:r>
            <a:r>
              <a:rPr lang="de-AT" sz="1600" dirty="0" err="1">
                <a:latin typeface="Neutrif Pro" pitchFamily="2" charset="77"/>
                <a:cs typeface="Calibri" panose="020F0502020204030204" pitchFamily="34" charset="0"/>
              </a:rPr>
              <a:t>ciencia</a:t>
            </a: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1600" dirty="0" err="1">
                <a:latin typeface="Neutrif Pro" pitchFamily="2" charset="77"/>
                <a:cs typeface="Calibri" panose="020F0502020204030204" pitchFamily="34" charset="0"/>
              </a:rPr>
              <a:t>para</a:t>
            </a: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 los </a:t>
            </a:r>
            <a:r>
              <a:rPr lang="de-AT" sz="1600" dirty="0" err="1">
                <a:latin typeface="Neutrif Pro" pitchFamily="2" charset="77"/>
                <a:cs typeface="Calibri" panose="020F0502020204030204" pitchFamily="34" charset="0"/>
              </a:rPr>
              <a:t>retos</a:t>
            </a: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1600" dirty="0" err="1">
                <a:latin typeface="Neutrif Pro" pitchFamily="2" charset="77"/>
                <a:cs typeface="Calibri" panose="020F0502020204030204" pitchFamily="34" charset="0"/>
              </a:rPr>
              <a:t>enfrentados</a:t>
            </a: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1600" dirty="0" err="1">
                <a:latin typeface="Neutrif Pro" pitchFamily="2" charset="77"/>
                <a:cs typeface="Calibri" panose="020F0502020204030204" pitchFamily="34" charset="0"/>
              </a:rPr>
              <a:t>por</a:t>
            </a: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1600" dirty="0" err="1">
                <a:latin typeface="Neutrif Pro" pitchFamily="2" charset="77"/>
                <a:cs typeface="Calibri" panose="020F0502020204030204" pitchFamily="34" charset="0"/>
              </a:rPr>
              <a:t>el</a:t>
            </a: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1600" dirty="0" err="1">
                <a:latin typeface="Neutrif Pro" pitchFamily="2" charset="77"/>
                <a:cs typeface="Calibri" panose="020F0502020204030204" pitchFamily="34" charset="0"/>
              </a:rPr>
              <a:t>sector</a:t>
            </a: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1600" dirty="0" err="1">
                <a:latin typeface="Neutrif Pro" pitchFamily="2" charset="77"/>
                <a:cs typeface="Calibri" panose="020F0502020204030204" pitchFamily="34" charset="0"/>
              </a:rPr>
              <a:t>forestal</a:t>
            </a: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, </a:t>
            </a:r>
            <a:r>
              <a:rPr lang="de-AT" sz="1600" dirty="0" err="1">
                <a:latin typeface="Neutrif Pro" pitchFamily="2" charset="77"/>
                <a:cs typeface="Calibri" panose="020F0502020204030204" pitchFamily="34" charset="0"/>
              </a:rPr>
              <a:t>para</a:t>
            </a: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1600" dirty="0" err="1">
                <a:latin typeface="Neutrif Pro" pitchFamily="2" charset="77"/>
                <a:cs typeface="Calibri" panose="020F0502020204030204" pitchFamily="34" charset="0"/>
              </a:rPr>
              <a:t>el</a:t>
            </a: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1600" dirty="0" err="1">
                <a:latin typeface="Neutrif Pro" pitchFamily="2" charset="77"/>
                <a:cs typeface="Calibri" panose="020F0502020204030204" pitchFamily="34" charset="0"/>
              </a:rPr>
              <a:t>beneficio</a:t>
            </a: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 de los </a:t>
            </a:r>
            <a:r>
              <a:rPr lang="de-AT" sz="1600" dirty="0" err="1">
                <a:latin typeface="Neutrif Pro" pitchFamily="2" charset="77"/>
                <a:cs typeface="Calibri" panose="020F0502020204030204" pitchFamily="34" charset="0"/>
              </a:rPr>
              <a:t>bosques</a:t>
            </a: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1600" dirty="0" err="1">
                <a:latin typeface="Neutrif Pro" pitchFamily="2" charset="77"/>
                <a:cs typeface="Calibri" panose="020F0502020204030204" pitchFamily="34" charset="0"/>
              </a:rPr>
              <a:t>y</a:t>
            </a: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 de la </a:t>
            </a:r>
            <a:r>
              <a:rPr lang="de-AT" sz="1600" dirty="0" err="1">
                <a:latin typeface="Neutrif Pro" pitchFamily="2" charset="77"/>
                <a:cs typeface="Calibri" panose="020F0502020204030204" pitchFamily="34" charset="0"/>
              </a:rPr>
              <a:t>gente</a:t>
            </a: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 de </a:t>
            </a:r>
            <a:r>
              <a:rPr lang="de-AT" sz="1600" dirty="0" err="1">
                <a:latin typeface="Neutrif Pro" pitchFamily="2" charset="77"/>
                <a:cs typeface="Calibri" panose="020F0502020204030204" pitchFamily="34" charset="0"/>
              </a:rPr>
              <a:t>todo</a:t>
            </a: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1600" dirty="0" err="1">
                <a:latin typeface="Neutrif Pro" pitchFamily="2" charset="77"/>
                <a:cs typeface="Calibri" panose="020F0502020204030204" pitchFamily="34" charset="0"/>
              </a:rPr>
              <a:t>el</a:t>
            </a: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1600" dirty="0" err="1">
                <a:latin typeface="Neutrif Pro" pitchFamily="2" charset="77"/>
                <a:cs typeface="Calibri" panose="020F0502020204030204" pitchFamily="34" charset="0"/>
              </a:rPr>
              <a:t>mundo</a:t>
            </a: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00000"/>
              </a:lnSpc>
              <a:buFont typeface="System Font Regular"/>
              <a:buChar char="🌱"/>
            </a:pP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IUFRO </a:t>
            </a:r>
            <a:r>
              <a:rPr lang="de-AT" sz="1600" dirty="0" err="1">
                <a:latin typeface="Neutrif Pro" pitchFamily="2" charset="77"/>
                <a:cs typeface="Calibri" panose="020F0502020204030204" pitchFamily="34" charset="0"/>
              </a:rPr>
              <a:t>provee</a:t>
            </a: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1600" dirty="0" err="1">
                <a:latin typeface="Neutrif Pro" pitchFamily="2" charset="77"/>
                <a:cs typeface="Calibri" panose="020F0502020204030204" pitchFamily="34" charset="0"/>
              </a:rPr>
              <a:t>una</a:t>
            </a: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1600" dirty="0" err="1">
                <a:latin typeface="Neutrif Pro" pitchFamily="2" charset="77"/>
                <a:cs typeface="Calibri" panose="020F0502020204030204" pitchFamily="34" charset="0"/>
              </a:rPr>
              <a:t>estructura</a:t>
            </a: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1600" dirty="0" err="1">
                <a:latin typeface="Neutrif Pro" pitchFamily="2" charset="77"/>
                <a:cs typeface="Calibri" panose="020F0502020204030204" pitchFamily="34" charset="0"/>
              </a:rPr>
              <a:t>temática</a:t>
            </a: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1600" dirty="0" err="1">
                <a:latin typeface="Neutrif Pro" pitchFamily="2" charset="77"/>
                <a:cs typeface="Calibri" panose="020F0502020204030204" pitchFamily="34" charset="0"/>
              </a:rPr>
              <a:t>diversa</a:t>
            </a: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1600" dirty="0" err="1">
                <a:latin typeface="Neutrif Pro" pitchFamily="2" charset="77"/>
                <a:cs typeface="Calibri" panose="020F0502020204030204" pitchFamily="34" charset="0"/>
              </a:rPr>
              <a:t>para</a:t>
            </a: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 la </a:t>
            </a:r>
            <a:r>
              <a:rPr lang="de-AT" sz="1600" dirty="0" err="1">
                <a:latin typeface="Neutrif Pro" pitchFamily="2" charset="77"/>
                <a:cs typeface="Calibri" panose="020F0502020204030204" pitchFamily="34" charset="0"/>
              </a:rPr>
              <a:t>investigación</a:t>
            </a: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1600" dirty="0" err="1">
                <a:latin typeface="Neutrif Pro" pitchFamily="2" charset="77"/>
                <a:cs typeface="Calibri" panose="020F0502020204030204" pitchFamily="34" charset="0"/>
              </a:rPr>
              <a:t>relacionada</a:t>
            </a: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 a los </a:t>
            </a:r>
            <a:r>
              <a:rPr lang="de-AT" sz="1600" dirty="0" err="1">
                <a:latin typeface="Neutrif Pro" pitchFamily="2" charset="77"/>
                <a:cs typeface="Calibri" panose="020F0502020204030204" pitchFamily="34" charset="0"/>
              </a:rPr>
              <a:t>bosques</a:t>
            </a: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.​</a:t>
            </a:r>
          </a:p>
          <a:p>
            <a:pPr>
              <a:lnSpc>
                <a:spcPct val="100000"/>
              </a:lnSpc>
              <a:buFont typeface="System Font Regular"/>
              <a:buChar char="🌱"/>
            </a:pP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IUFRO </a:t>
            </a:r>
            <a:r>
              <a:rPr lang="de-AT" sz="1600" dirty="0" err="1">
                <a:latin typeface="Neutrif Pro" pitchFamily="2" charset="77"/>
                <a:cs typeface="Calibri" panose="020F0502020204030204" pitchFamily="34" charset="0"/>
              </a:rPr>
              <a:t>aborda</a:t>
            </a: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 las </a:t>
            </a:r>
            <a:r>
              <a:rPr lang="de-AT" sz="1600" dirty="0" err="1">
                <a:latin typeface="Neutrif Pro" pitchFamily="2" charset="77"/>
                <a:cs typeface="Calibri" panose="020F0502020204030204" pitchFamily="34" charset="0"/>
              </a:rPr>
              <a:t>necesidades</a:t>
            </a: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 de </a:t>
            </a:r>
            <a:r>
              <a:rPr lang="de-AT" sz="1600" dirty="0" err="1">
                <a:latin typeface="Neutrif Pro" pitchFamily="2" charset="77"/>
                <a:cs typeface="Calibri" panose="020F0502020204030204" pitchFamily="34" charset="0"/>
              </a:rPr>
              <a:t>investigación</a:t>
            </a: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 de </a:t>
            </a:r>
            <a:r>
              <a:rPr lang="de-AT" sz="1600" dirty="0" err="1">
                <a:latin typeface="Neutrif Pro" pitchFamily="2" charset="77"/>
                <a:cs typeface="Calibri" panose="020F0502020204030204" pitchFamily="34" charset="0"/>
              </a:rPr>
              <a:t>importancia</a:t>
            </a: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1600" dirty="0" err="1">
                <a:latin typeface="Neutrif Pro" pitchFamily="2" charset="77"/>
                <a:cs typeface="Calibri" panose="020F0502020204030204" pitchFamily="34" charset="0"/>
              </a:rPr>
              <a:t>para</a:t>
            </a: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1600" dirty="0" err="1">
                <a:latin typeface="Neutrif Pro" pitchFamily="2" charset="77"/>
                <a:cs typeface="Calibri" panose="020F0502020204030204" pitchFamily="34" charset="0"/>
              </a:rPr>
              <a:t>sus</a:t>
            </a: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1600" dirty="0" err="1">
                <a:latin typeface="Neutrif Pro" pitchFamily="2" charset="77"/>
                <a:cs typeface="Calibri" panose="020F0502020204030204" pitchFamily="34" charset="0"/>
              </a:rPr>
              <a:t>miembros</a:t>
            </a: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, </a:t>
            </a:r>
            <a:r>
              <a:rPr lang="de-AT" sz="1600" dirty="0" err="1">
                <a:latin typeface="Neutrif Pro" pitchFamily="2" charset="77"/>
                <a:cs typeface="Calibri" panose="020F0502020204030204" pitchFamily="34" charset="0"/>
              </a:rPr>
              <a:t>y</a:t>
            </a: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1600" dirty="0" err="1">
                <a:latin typeface="Neutrif Pro" pitchFamily="2" charset="77"/>
                <a:cs typeface="Calibri" panose="020F0502020204030204" pitchFamily="34" charset="0"/>
              </a:rPr>
              <a:t>otros</a:t>
            </a: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1600" dirty="0" err="1">
                <a:latin typeface="Neutrif Pro" pitchFamily="2" charset="77"/>
                <a:cs typeface="Calibri" panose="020F0502020204030204" pitchFamily="34" charset="0"/>
              </a:rPr>
              <a:t>grupos</a:t>
            </a: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1600" dirty="0" err="1">
                <a:latin typeface="Neutrif Pro" pitchFamily="2" charset="77"/>
                <a:cs typeface="Calibri" panose="020F0502020204030204" pitchFamily="34" charset="0"/>
              </a:rPr>
              <a:t>interesados</a:t>
            </a: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, </a:t>
            </a:r>
            <a:r>
              <a:rPr lang="de-AT" sz="1600" dirty="0" err="1">
                <a:latin typeface="Neutrif Pro" pitchFamily="2" charset="77"/>
                <a:cs typeface="Calibri" panose="020F0502020204030204" pitchFamily="34" charset="0"/>
              </a:rPr>
              <a:t>incluyendo</a:t>
            </a: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 a </a:t>
            </a:r>
            <a:r>
              <a:rPr lang="de-AT" sz="1600" dirty="0" err="1">
                <a:latin typeface="Neutrif Pro" pitchFamily="2" charset="77"/>
                <a:cs typeface="Calibri" panose="020F0502020204030204" pitchFamily="34" charset="0"/>
              </a:rPr>
              <a:t>tomadores</a:t>
            </a: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 de </a:t>
            </a:r>
            <a:r>
              <a:rPr lang="de-AT" sz="1600" dirty="0" err="1">
                <a:latin typeface="Neutrif Pro" pitchFamily="2" charset="77"/>
                <a:cs typeface="Calibri" panose="020F0502020204030204" pitchFamily="34" charset="0"/>
              </a:rPr>
              <a:t>decisiones</a:t>
            </a: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, </a:t>
            </a:r>
            <a:r>
              <a:rPr lang="de-AT" sz="1600" dirty="0" err="1">
                <a:latin typeface="Neutrif Pro" pitchFamily="2" charset="77"/>
                <a:cs typeface="Calibri" panose="020F0502020204030204" pitchFamily="34" charset="0"/>
              </a:rPr>
              <a:t>profesionales</a:t>
            </a: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, la </a:t>
            </a:r>
            <a:r>
              <a:rPr lang="de-AT" sz="1600" dirty="0" err="1">
                <a:latin typeface="Neutrif Pro" pitchFamily="2" charset="77"/>
                <a:cs typeface="Calibri" panose="020F0502020204030204" pitchFamily="34" charset="0"/>
              </a:rPr>
              <a:t>industria</a:t>
            </a: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1600" dirty="0" err="1">
                <a:latin typeface="Neutrif Pro" pitchFamily="2" charset="77"/>
                <a:cs typeface="Calibri" panose="020F0502020204030204" pitchFamily="34" charset="0"/>
              </a:rPr>
              <a:t>y</a:t>
            </a: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 la </a:t>
            </a:r>
            <a:r>
              <a:rPr lang="de-AT" sz="1600" dirty="0" err="1">
                <a:latin typeface="Neutrif Pro" pitchFamily="2" charset="77"/>
                <a:cs typeface="Calibri" panose="020F0502020204030204" pitchFamily="34" charset="0"/>
              </a:rPr>
              <a:t>sociedad</a:t>
            </a:r>
            <a:r>
              <a:rPr lang="de-AT" sz="1600" dirty="0">
                <a:latin typeface="Neutrif Pro" pitchFamily="2" charset="77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0801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BA6EDB45-1B2C-94E8-EB19-5B6EE80CB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AT" dirty="0">
                <a:solidFill>
                  <a:srgbClr val="005889"/>
                </a:solidFill>
                <a:latin typeface="Nolan Medium" pitchFamily="2" charset="77"/>
              </a:rPr>
              <a:t>Estructura de la red</a:t>
            </a:r>
          </a:p>
        </p:txBody>
      </p:sp>
      <p:pic>
        <p:nvPicPr>
          <p:cNvPr id="6" name="Grafik 16" descr="Ein Bild, das Text enthält.&#10;&#10;Automatisch generierte Beschreibung">
            <a:extLst>
              <a:ext uri="{FF2B5EF4-FFF2-40B4-BE49-F238E27FC236}">
                <a16:creationId xmlns:a16="http://schemas.microsoft.com/office/drawing/2014/main" id="{2CF70A49-F116-D022-2255-EB15EDFCCD8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4452" y="517286"/>
            <a:ext cx="1472471" cy="510620"/>
          </a:xfrm>
          <a:prstGeom prst="rect">
            <a:avLst/>
          </a:prstGeom>
        </p:spPr>
      </p:pic>
      <p:pic>
        <p:nvPicPr>
          <p:cNvPr id="17" name="Graphic 16" descr="Tree With Roots outline">
            <a:extLst>
              <a:ext uri="{FF2B5EF4-FFF2-40B4-BE49-F238E27FC236}">
                <a16:creationId xmlns:a16="http://schemas.microsoft.com/office/drawing/2014/main" id="{387133B6-085B-3FEE-1FBB-EC72D03810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99355" y="1745207"/>
            <a:ext cx="1325562" cy="1325562"/>
          </a:xfrm>
          <a:prstGeom prst="rect">
            <a:avLst/>
          </a:prstGeom>
        </p:spPr>
      </p:pic>
      <p:pic>
        <p:nvPicPr>
          <p:cNvPr id="19" name="Graphic 18" descr="Group brainstorm outline">
            <a:extLst>
              <a:ext uri="{FF2B5EF4-FFF2-40B4-BE49-F238E27FC236}">
                <a16:creationId xmlns:a16="http://schemas.microsoft.com/office/drawing/2014/main" id="{22C2A688-9FBE-4924-2B3A-86F0AC7BA5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99355" y="3799322"/>
            <a:ext cx="1532730" cy="1532730"/>
          </a:xfrm>
          <a:prstGeom prst="rect">
            <a:avLst/>
          </a:prstGeom>
        </p:spPr>
      </p:pic>
      <p:pic>
        <p:nvPicPr>
          <p:cNvPr id="21" name="Graphic 20" descr="Puzzle pieces outline">
            <a:extLst>
              <a:ext uri="{FF2B5EF4-FFF2-40B4-BE49-F238E27FC236}">
                <a16:creationId xmlns:a16="http://schemas.microsoft.com/office/drawing/2014/main" id="{820B3C1A-4383-892B-5241-F6476FD789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94962" y="1690688"/>
            <a:ext cx="1434600" cy="1434600"/>
          </a:xfrm>
          <a:prstGeom prst="rect">
            <a:avLst/>
          </a:prstGeom>
        </p:spPr>
      </p:pic>
      <p:pic>
        <p:nvPicPr>
          <p:cNvPr id="23" name="Graphic 22" descr="Cheers outline">
            <a:extLst>
              <a:ext uri="{FF2B5EF4-FFF2-40B4-BE49-F238E27FC236}">
                <a16:creationId xmlns:a16="http://schemas.microsoft.com/office/drawing/2014/main" id="{558E0CBB-EFC5-9D09-C9CB-027B493A6D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333926" y="3799322"/>
            <a:ext cx="1395636" cy="139563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4A2DC31-A3A1-5162-3321-DF6CBA2E573B}"/>
              </a:ext>
            </a:extLst>
          </p:cNvPr>
          <p:cNvSpPr txBox="1"/>
          <p:nvPr/>
        </p:nvSpPr>
        <p:spPr>
          <a:xfrm>
            <a:off x="2651993" y="3222517"/>
            <a:ext cx="2730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000" dirty="0">
                <a:solidFill>
                  <a:schemeClr val="bg1">
                    <a:lumMod val="50000"/>
                  </a:schemeClr>
                </a:solidFill>
                <a:latin typeface="Nolan Medium" pitchFamily="2" charset="77"/>
                <a:cs typeface="Calibri" panose="020F0502020204030204" pitchFamily="34" charset="0"/>
              </a:rPr>
              <a:t>9 </a:t>
            </a:r>
            <a:r>
              <a:rPr lang="de-AT" sz="2000" dirty="0" err="1">
                <a:solidFill>
                  <a:schemeClr val="bg1">
                    <a:lumMod val="50000"/>
                  </a:schemeClr>
                </a:solidFill>
                <a:latin typeface="Nolan Medium" pitchFamily="2" charset="77"/>
                <a:cs typeface="Calibri" panose="020F0502020204030204" pitchFamily="34" charset="0"/>
              </a:rPr>
              <a:t>Divisiones</a:t>
            </a:r>
            <a:endParaRPr lang="de-AT" sz="2000" dirty="0">
              <a:solidFill>
                <a:schemeClr val="bg1">
                  <a:lumMod val="50000"/>
                </a:schemeClr>
              </a:solidFill>
              <a:latin typeface="Nolan Medium" pitchFamily="2" charset="77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940ADBC-75D7-870E-972A-A5936E7EB1F3}"/>
              </a:ext>
            </a:extLst>
          </p:cNvPr>
          <p:cNvSpPr txBox="1"/>
          <p:nvPr/>
        </p:nvSpPr>
        <p:spPr>
          <a:xfrm>
            <a:off x="2190116" y="5481015"/>
            <a:ext cx="3951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000" dirty="0">
                <a:solidFill>
                  <a:schemeClr val="bg1">
                    <a:lumMod val="50000"/>
                  </a:schemeClr>
                </a:solidFill>
                <a:latin typeface="Nolan Medium" pitchFamily="2" charset="77"/>
                <a:cs typeface="Calibri" panose="020F0502020204030204" pitchFamily="34" charset="0"/>
              </a:rPr>
              <a:t>60+ </a:t>
            </a:r>
            <a:r>
              <a:rPr lang="de-DE" sz="2000" dirty="0" err="1">
                <a:solidFill>
                  <a:schemeClr val="bg1">
                    <a:lumMod val="50000"/>
                  </a:schemeClr>
                </a:solidFill>
                <a:latin typeface="Nolan Medium" pitchFamily="2" charset="77"/>
                <a:cs typeface="Calibri" panose="020F0502020204030204" pitchFamily="34" charset="0"/>
              </a:rPr>
              <a:t>Grupos</a:t>
            </a:r>
            <a:r>
              <a:rPr lang="de-DE" sz="2000" dirty="0">
                <a:solidFill>
                  <a:schemeClr val="bg1">
                    <a:lumMod val="50000"/>
                  </a:schemeClr>
                </a:solidFill>
                <a:latin typeface="Nolan Medium" pitchFamily="2" charset="77"/>
                <a:cs typeface="Calibri" panose="020F0502020204030204" pitchFamily="34" charset="0"/>
              </a:rPr>
              <a:t> de </a:t>
            </a:r>
            <a:r>
              <a:rPr lang="de-DE" sz="2000" dirty="0" err="1">
                <a:solidFill>
                  <a:schemeClr val="bg1">
                    <a:lumMod val="50000"/>
                  </a:schemeClr>
                </a:solidFill>
                <a:latin typeface="Nolan Medium" pitchFamily="2" charset="77"/>
                <a:cs typeface="Calibri" panose="020F0502020204030204" pitchFamily="34" charset="0"/>
              </a:rPr>
              <a:t>investigación</a:t>
            </a:r>
            <a:endParaRPr lang="de-AT" sz="2000" dirty="0">
              <a:solidFill>
                <a:schemeClr val="bg1">
                  <a:lumMod val="50000"/>
                </a:schemeClr>
              </a:solidFill>
              <a:latin typeface="Nolan Medium" pitchFamily="2" charset="77"/>
              <a:cs typeface="Calibri" panose="020F0502020204030204" pitchFamily="34" charset="0"/>
            </a:endParaRPr>
          </a:p>
          <a:p>
            <a:pPr algn="ctr"/>
            <a:r>
              <a:rPr lang="de-AT" sz="2000" dirty="0">
                <a:solidFill>
                  <a:schemeClr val="bg1">
                    <a:lumMod val="50000"/>
                  </a:schemeClr>
                </a:solidFill>
                <a:latin typeface="Nolan Medium" pitchFamily="2" charset="77"/>
                <a:cs typeface="Calibri" panose="020F0502020204030204" pitchFamily="34" charset="0"/>
              </a:rPr>
              <a:t>180+ </a:t>
            </a:r>
            <a:r>
              <a:rPr lang="de-AT" sz="2000" dirty="0" err="1">
                <a:solidFill>
                  <a:schemeClr val="bg1">
                    <a:lumMod val="50000"/>
                  </a:schemeClr>
                </a:solidFill>
                <a:latin typeface="Nolan Medium" pitchFamily="2" charset="77"/>
                <a:cs typeface="Calibri" panose="020F0502020204030204" pitchFamily="34" charset="0"/>
              </a:rPr>
              <a:t>Grupos</a:t>
            </a:r>
            <a:r>
              <a:rPr lang="de-AT" sz="2000" dirty="0">
                <a:solidFill>
                  <a:schemeClr val="bg1">
                    <a:lumMod val="50000"/>
                  </a:schemeClr>
                </a:solidFill>
                <a:latin typeface="Nolan Medium" pitchFamily="2" charset="77"/>
                <a:cs typeface="Calibri" panose="020F0502020204030204" pitchFamily="34" charset="0"/>
              </a:rPr>
              <a:t> de </a:t>
            </a:r>
            <a:r>
              <a:rPr lang="de-AT" sz="2000" dirty="0" err="1">
                <a:solidFill>
                  <a:schemeClr val="bg1">
                    <a:lumMod val="50000"/>
                  </a:schemeClr>
                </a:solidFill>
                <a:latin typeface="Nolan Medium" pitchFamily="2" charset="77"/>
                <a:cs typeface="Calibri" panose="020F0502020204030204" pitchFamily="34" charset="0"/>
              </a:rPr>
              <a:t>trabajo</a:t>
            </a:r>
            <a:endParaRPr lang="de-AT" sz="2000" dirty="0">
              <a:solidFill>
                <a:schemeClr val="bg1">
                  <a:lumMod val="50000"/>
                </a:schemeClr>
              </a:solidFill>
              <a:latin typeface="Nolan Medium" pitchFamily="2" charset="77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0FDE39A-A321-295F-8849-D79BEEBD329D}"/>
              </a:ext>
            </a:extLst>
          </p:cNvPr>
          <p:cNvSpPr txBox="1"/>
          <p:nvPr/>
        </p:nvSpPr>
        <p:spPr>
          <a:xfrm>
            <a:off x="5775186" y="3222517"/>
            <a:ext cx="4474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000" dirty="0">
                <a:solidFill>
                  <a:schemeClr val="bg1">
                    <a:lumMod val="50000"/>
                  </a:schemeClr>
                </a:solidFill>
                <a:latin typeface="Nolan Medium" pitchFamily="2" charset="77"/>
                <a:cs typeface="Calibri" panose="020F0502020204030204" pitchFamily="34" charset="0"/>
              </a:rPr>
              <a:t>9 </a:t>
            </a:r>
            <a:r>
              <a:rPr lang="de-DE" sz="2000" dirty="0" err="1">
                <a:solidFill>
                  <a:schemeClr val="bg1">
                    <a:lumMod val="50000"/>
                  </a:schemeClr>
                </a:solidFill>
                <a:latin typeface="Nolan Medium" pitchFamily="2" charset="77"/>
                <a:cs typeface="Calibri" panose="020F0502020204030204" pitchFamily="34" charset="0"/>
              </a:rPr>
              <a:t>Grupos</a:t>
            </a:r>
            <a:r>
              <a:rPr lang="de-DE" sz="2000" dirty="0">
                <a:solidFill>
                  <a:schemeClr val="bg1">
                    <a:lumMod val="50000"/>
                  </a:schemeClr>
                </a:solidFill>
                <a:latin typeface="Nolan Medium" pitchFamily="2" charset="77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>
                    <a:lumMod val="50000"/>
                  </a:schemeClr>
                </a:solidFill>
                <a:latin typeface="Nolan Medium" pitchFamily="2" charset="77"/>
                <a:cs typeface="Calibri" panose="020F0502020204030204" pitchFamily="34" charset="0"/>
              </a:rPr>
              <a:t>Especiales</a:t>
            </a:r>
            <a:r>
              <a:rPr lang="de-DE" sz="2000" dirty="0">
                <a:solidFill>
                  <a:schemeClr val="bg1">
                    <a:lumMod val="50000"/>
                  </a:schemeClr>
                </a:solidFill>
                <a:latin typeface="Nolan Medium" pitchFamily="2" charset="77"/>
                <a:cs typeface="Calibri" panose="020F0502020204030204" pitchFamily="34" charset="0"/>
              </a:rPr>
              <a:t> de </a:t>
            </a:r>
            <a:r>
              <a:rPr lang="de-DE" sz="2000" dirty="0" err="1">
                <a:solidFill>
                  <a:schemeClr val="bg1">
                    <a:lumMod val="50000"/>
                  </a:schemeClr>
                </a:solidFill>
                <a:latin typeface="Nolan Medium" pitchFamily="2" charset="77"/>
                <a:cs typeface="Calibri" panose="020F0502020204030204" pitchFamily="34" charset="0"/>
              </a:rPr>
              <a:t>Intervención</a:t>
            </a:r>
            <a:r>
              <a:rPr lang="de-DE" sz="2000" dirty="0">
                <a:solidFill>
                  <a:schemeClr val="bg1">
                    <a:lumMod val="50000"/>
                  </a:schemeClr>
                </a:solidFill>
                <a:latin typeface="Nolan Medium" pitchFamily="2" charset="77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>
                    <a:lumMod val="50000"/>
                  </a:schemeClr>
                </a:solidFill>
                <a:latin typeface="Nolan Medium" pitchFamily="2" charset="77"/>
                <a:cs typeface="Calibri" panose="020F0502020204030204" pitchFamily="34" charset="0"/>
              </a:rPr>
              <a:t>Interdisciplinaria</a:t>
            </a:r>
            <a:endParaRPr lang="de-AT" sz="2000" dirty="0">
              <a:solidFill>
                <a:schemeClr val="bg1">
                  <a:lumMod val="50000"/>
                </a:schemeClr>
              </a:solidFill>
              <a:latin typeface="Nolan Medium" pitchFamily="2" charset="77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A5052EF-94D3-06FF-C390-44872884EC08}"/>
              </a:ext>
            </a:extLst>
          </p:cNvPr>
          <p:cNvSpPr txBox="1"/>
          <p:nvPr/>
        </p:nvSpPr>
        <p:spPr>
          <a:xfrm>
            <a:off x="6364110" y="5481015"/>
            <a:ext cx="3335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chemeClr val="bg1">
                    <a:lumMod val="50000"/>
                  </a:schemeClr>
                </a:solidFill>
                <a:latin typeface="Nolan Medium" pitchFamily="2" charset="77"/>
                <a:cs typeface="Calibri" panose="020F0502020204030204" pitchFamily="34" charset="0"/>
              </a:rPr>
              <a:t>5</a:t>
            </a:r>
            <a:r>
              <a:rPr lang="de-DE" sz="1600" dirty="0"/>
              <a:t> </a:t>
            </a:r>
            <a:r>
              <a:rPr lang="de-DE" sz="2000" dirty="0" err="1">
                <a:solidFill>
                  <a:schemeClr val="bg1">
                    <a:lumMod val="50000"/>
                  </a:schemeClr>
                </a:solidFill>
                <a:latin typeface="Nolan Medium" pitchFamily="2" charset="77"/>
                <a:cs typeface="Calibri" panose="020F0502020204030204" pitchFamily="34" charset="0"/>
              </a:rPr>
              <a:t>Programas</a:t>
            </a:r>
            <a:r>
              <a:rPr lang="de-DE" sz="2000" dirty="0">
                <a:solidFill>
                  <a:schemeClr val="bg1">
                    <a:lumMod val="50000"/>
                  </a:schemeClr>
                </a:solidFill>
                <a:latin typeface="Nolan Medium" pitchFamily="2" charset="77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>
                    <a:lumMod val="50000"/>
                  </a:schemeClr>
                </a:solidFill>
                <a:latin typeface="Nolan Medium" pitchFamily="2" charset="77"/>
                <a:cs typeface="Calibri" panose="020F0502020204030204" pitchFamily="34" charset="0"/>
              </a:rPr>
              <a:t>Especiales</a:t>
            </a:r>
            <a:r>
              <a:rPr lang="de-DE" sz="2000" dirty="0">
                <a:solidFill>
                  <a:schemeClr val="bg1">
                    <a:lumMod val="50000"/>
                  </a:schemeClr>
                </a:solidFill>
                <a:latin typeface="Nolan Medium" pitchFamily="2" charset="77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>
                    <a:lumMod val="50000"/>
                  </a:schemeClr>
                </a:solidFill>
                <a:latin typeface="Nolan Medium" pitchFamily="2" charset="77"/>
                <a:cs typeface="Calibri" panose="020F0502020204030204" pitchFamily="34" charset="0"/>
              </a:rPr>
              <a:t>y</a:t>
            </a:r>
            <a:r>
              <a:rPr lang="de-DE" sz="2000" dirty="0">
                <a:solidFill>
                  <a:schemeClr val="bg1">
                    <a:lumMod val="50000"/>
                  </a:schemeClr>
                </a:solidFill>
                <a:latin typeface="Nolan Medium" pitchFamily="2" charset="77"/>
                <a:cs typeface="Calibri" panose="020F0502020204030204" pitchFamily="34" charset="0"/>
              </a:rPr>
              <a:t> </a:t>
            </a:r>
            <a:r>
              <a:rPr lang="de-DE" sz="2000" dirty="0" err="1">
                <a:solidFill>
                  <a:schemeClr val="bg1">
                    <a:lumMod val="50000"/>
                  </a:schemeClr>
                </a:solidFill>
                <a:latin typeface="Nolan Medium" pitchFamily="2" charset="77"/>
                <a:cs typeface="Calibri" panose="020F0502020204030204" pitchFamily="34" charset="0"/>
              </a:rPr>
              <a:t>Proyectos</a:t>
            </a:r>
            <a:endParaRPr lang="de-DE" sz="2000" dirty="0">
              <a:solidFill>
                <a:schemeClr val="bg1">
                  <a:lumMod val="50000"/>
                </a:schemeClr>
              </a:solidFill>
              <a:latin typeface="Nolan Medium" pitchFamily="2" charset="77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5540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F66C66B-5868-B068-7AC8-BAE87225DFE1}"/>
              </a:ext>
            </a:extLst>
          </p:cNvPr>
          <p:cNvSpPr/>
          <p:nvPr/>
        </p:nvSpPr>
        <p:spPr>
          <a:xfrm>
            <a:off x="0" y="0"/>
            <a:ext cx="12192000" cy="1545336"/>
          </a:xfrm>
          <a:prstGeom prst="rect">
            <a:avLst/>
          </a:prstGeom>
          <a:solidFill>
            <a:srgbClr val="0058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pic>
        <p:nvPicPr>
          <p:cNvPr id="8" name="Grafik 16" descr="Ein Bild, das Text enthält.&#10;&#10;Automatisch generierte Beschreibung">
            <a:extLst>
              <a:ext uri="{FF2B5EF4-FFF2-40B4-BE49-F238E27FC236}">
                <a16:creationId xmlns:a16="http://schemas.microsoft.com/office/drawing/2014/main" id="{B2967D86-712F-3FDE-6A4B-B859CD809EC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4453" y="517358"/>
            <a:ext cx="1472471" cy="51062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0113042-CC5B-F46B-EB78-C62E9340293F}"/>
              </a:ext>
            </a:extLst>
          </p:cNvPr>
          <p:cNvGrpSpPr/>
          <p:nvPr/>
        </p:nvGrpSpPr>
        <p:grpSpPr>
          <a:xfrm>
            <a:off x="693265" y="2051235"/>
            <a:ext cx="2905814" cy="3864933"/>
            <a:chOff x="508439" y="2051235"/>
            <a:chExt cx="2905814" cy="3864933"/>
          </a:xfrm>
        </p:grpSpPr>
        <p:pic>
          <p:nvPicPr>
            <p:cNvPr id="5" name="Bildplatzhalter 23" descr="Ein Bild, das Mann, Person, Anzug, Schlips enthält.&#10;&#10;Automatisch generierte Beschreibung">
              <a:extLst>
                <a:ext uri="{FF2B5EF4-FFF2-40B4-BE49-F238E27FC236}">
                  <a16:creationId xmlns:a16="http://schemas.microsoft.com/office/drawing/2014/main" id="{7F596D6E-FFBA-9674-58F3-697C96D2CE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7346" y="2051235"/>
              <a:ext cx="2448000" cy="2448000"/>
            </a:xfrm>
            <a:prstGeom prst="ellipse">
              <a:avLst/>
            </a:prstGeom>
          </p:spPr>
        </p:pic>
        <p:sp>
          <p:nvSpPr>
            <p:cNvPr id="11" name="Textplatzhalter 25">
              <a:extLst>
                <a:ext uri="{FF2B5EF4-FFF2-40B4-BE49-F238E27FC236}">
                  <a16:creationId xmlns:a16="http://schemas.microsoft.com/office/drawing/2014/main" id="{6FB7811F-08A7-8022-C4D7-59384E29BA58}"/>
                </a:ext>
              </a:extLst>
            </p:cNvPr>
            <p:cNvSpPr txBox="1">
              <a:spLocks/>
            </p:cNvSpPr>
            <p:nvPr/>
          </p:nvSpPr>
          <p:spPr>
            <a:xfrm>
              <a:off x="749766" y="5175504"/>
              <a:ext cx="2423160" cy="365760"/>
            </a:xfrm>
            <a:prstGeom prst="rect">
              <a:avLst/>
            </a:prstGeom>
          </p:spPr>
          <p:txBody>
            <a:bodyPr rtlCol="0"/>
            <a:lstStyle>
              <a:defPPr>
                <a:defRPr lang="de-DE"/>
              </a:defPPr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de-DE" sz="2200" dirty="0">
                  <a:latin typeface="Nolan Medium" pitchFamily="2" charset="77"/>
                </a:rPr>
                <a:t>John </a:t>
              </a:r>
              <a:r>
                <a:rPr lang="de-DE" sz="2200" dirty="0" err="1">
                  <a:latin typeface="Nolan Medium" pitchFamily="2" charset="77"/>
                </a:rPr>
                <a:t>Parrotta</a:t>
              </a:r>
              <a:endParaRPr lang="de-DE" sz="2200" dirty="0">
                <a:latin typeface="Nolan Medium" pitchFamily="2" charset="77"/>
              </a:endParaRPr>
            </a:p>
          </p:txBody>
        </p:sp>
        <p:sp>
          <p:nvSpPr>
            <p:cNvPr id="15" name="Textplatzhalter 29">
              <a:extLst>
                <a:ext uri="{FF2B5EF4-FFF2-40B4-BE49-F238E27FC236}">
                  <a16:creationId xmlns:a16="http://schemas.microsoft.com/office/drawing/2014/main" id="{7EEFE138-9676-EC2A-B0C1-28AC8FAD6069}"/>
                </a:ext>
              </a:extLst>
            </p:cNvPr>
            <p:cNvSpPr txBox="1">
              <a:spLocks/>
            </p:cNvSpPr>
            <p:nvPr/>
          </p:nvSpPr>
          <p:spPr>
            <a:xfrm>
              <a:off x="508439" y="5550408"/>
              <a:ext cx="2905814" cy="365760"/>
            </a:xfrm>
            <a:prstGeom prst="rect">
              <a:avLst/>
            </a:prstGeom>
          </p:spPr>
          <p:txBody>
            <a:bodyPr rtlCol="0"/>
            <a:lstStyle>
              <a:defPPr>
                <a:defRPr lang="de-DE"/>
              </a:defPPr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de-DE" sz="1400" b="1" dirty="0">
                  <a:latin typeface="Nolan Bold" pitchFamily="2" charset="77"/>
                </a:rPr>
                <a:t>Presidente</a:t>
              </a:r>
            </a:p>
            <a:p>
              <a:pPr marL="0" indent="0" algn="ctr">
                <a:lnSpc>
                  <a:spcPct val="100000"/>
                </a:lnSpc>
                <a:buNone/>
              </a:pPr>
              <a:r>
                <a:rPr lang="de-DE" sz="1400" dirty="0" err="1">
                  <a:latin typeface="Nolan" pitchFamily="2" charset="77"/>
                </a:rPr>
                <a:t>Servicio</a:t>
              </a:r>
              <a:r>
                <a:rPr lang="de-DE" sz="1400" dirty="0">
                  <a:latin typeface="Nolan" pitchFamily="2" charset="77"/>
                </a:rPr>
                <a:t> </a:t>
              </a:r>
              <a:r>
                <a:rPr lang="de-DE" sz="1400" dirty="0" err="1">
                  <a:latin typeface="Nolan" pitchFamily="2" charset="77"/>
                </a:rPr>
                <a:t>Forestal</a:t>
              </a:r>
              <a:r>
                <a:rPr lang="de-DE" sz="1400" dirty="0">
                  <a:latin typeface="Nolan" pitchFamily="2" charset="77"/>
                </a:rPr>
                <a:t> de EEUU</a:t>
              </a:r>
            </a:p>
            <a:p>
              <a:pPr marL="0" indent="0" algn="ctr">
                <a:buNone/>
              </a:pPr>
              <a:endParaRPr lang="de-DE" sz="1400" dirty="0">
                <a:latin typeface="Nolan" pitchFamily="2" charset="77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00778CC-250F-2443-A25D-5477A766C8B2}"/>
              </a:ext>
            </a:extLst>
          </p:cNvPr>
          <p:cNvGrpSpPr/>
          <p:nvPr/>
        </p:nvGrpSpPr>
        <p:grpSpPr>
          <a:xfrm>
            <a:off x="3248719" y="2051235"/>
            <a:ext cx="3135543" cy="3864933"/>
            <a:chOff x="3104883" y="2051235"/>
            <a:chExt cx="3135543" cy="3864933"/>
          </a:xfrm>
        </p:grpSpPr>
        <p:pic>
          <p:nvPicPr>
            <p:cNvPr id="6" name="Bildplatzhalter 45" descr="Ein Bild, das Text, Regal, Buch, drinnen enthält.&#10;&#10;Automatisch generierte Beschreibung">
              <a:extLst>
                <a:ext uri="{FF2B5EF4-FFF2-40B4-BE49-F238E27FC236}">
                  <a16:creationId xmlns:a16="http://schemas.microsoft.com/office/drawing/2014/main" id="{DE6FB62B-E02D-A73F-9FDE-9015C2C67D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48654" y="2051235"/>
              <a:ext cx="2448000" cy="2448000"/>
            </a:xfrm>
            <a:custGeom>
              <a:avLst/>
              <a:gdLst>
                <a:gd name="connsiteX0" fmla="*/ 1212661 w 2425322"/>
                <a:gd name="connsiteY0" fmla="*/ 0 h 3343204"/>
                <a:gd name="connsiteX1" fmla="*/ 2425322 w 2425322"/>
                <a:gd name="connsiteY1" fmla="*/ 1671602 h 3343204"/>
                <a:gd name="connsiteX2" fmla="*/ 1212661 w 2425322"/>
                <a:gd name="connsiteY2" fmla="*/ 3343204 h 3343204"/>
                <a:gd name="connsiteX3" fmla="*/ 0 w 2425322"/>
                <a:gd name="connsiteY3" fmla="*/ 1671602 h 3343204"/>
                <a:gd name="connsiteX4" fmla="*/ 1212661 w 2425322"/>
                <a:gd name="connsiteY4" fmla="*/ 0 h 3343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5322" h="3343204">
                  <a:moveTo>
                    <a:pt x="1212661" y="0"/>
                  </a:moveTo>
                  <a:cubicBezTo>
                    <a:pt x="1882395" y="0"/>
                    <a:pt x="2425322" y="748402"/>
                    <a:pt x="2425322" y="1671602"/>
                  </a:cubicBezTo>
                  <a:cubicBezTo>
                    <a:pt x="2425322" y="2594802"/>
                    <a:pt x="1882395" y="3343204"/>
                    <a:pt x="1212661" y="3343204"/>
                  </a:cubicBezTo>
                  <a:cubicBezTo>
                    <a:pt x="542927" y="3343204"/>
                    <a:pt x="0" y="2594802"/>
                    <a:pt x="0" y="1671602"/>
                  </a:cubicBezTo>
                  <a:cubicBezTo>
                    <a:pt x="0" y="748402"/>
                    <a:pt x="542927" y="0"/>
                    <a:pt x="1212661" y="0"/>
                  </a:cubicBezTo>
                  <a:close/>
                </a:path>
              </a:pathLst>
            </a:custGeom>
          </p:spPr>
        </p:pic>
        <p:sp>
          <p:nvSpPr>
            <p:cNvPr id="12" name="Textplatzhalter 26">
              <a:extLst>
                <a:ext uri="{FF2B5EF4-FFF2-40B4-BE49-F238E27FC236}">
                  <a16:creationId xmlns:a16="http://schemas.microsoft.com/office/drawing/2014/main" id="{2B8DE420-36C2-33DC-4989-D5358AA91977}"/>
                </a:ext>
              </a:extLst>
            </p:cNvPr>
            <p:cNvSpPr txBox="1">
              <a:spLocks/>
            </p:cNvSpPr>
            <p:nvPr/>
          </p:nvSpPr>
          <p:spPr>
            <a:xfrm>
              <a:off x="3104883" y="5175504"/>
              <a:ext cx="3135543" cy="365760"/>
            </a:xfrm>
            <a:prstGeom prst="rect">
              <a:avLst/>
            </a:prstGeom>
          </p:spPr>
          <p:txBody>
            <a:bodyPr rtlCol="0"/>
            <a:lstStyle>
              <a:defPPr>
                <a:defRPr lang="de-DE"/>
              </a:defPPr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de-DE" sz="2200" dirty="0">
                  <a:latin typeface="Nolan Medium" pitchFamily="2" charset="77"/>
                </a:rPr>
                <a:t>Daniela </a:t>
              </a:r>
              <a:r>
                <a:rPr lang="de-DE" sz="2200" dirty="0" err="1">
                  <a:latin typeface="Nolan Medium" pitchFamily="2" charset="77"/>
                </a:rPr>
                <a:t>Kleinschmit</a:t>
              </a:r>
              <a:r>
                <a:rPr lang="de-DE" sz="2200" dirty="0">
                  <a:latin typeface="Nolan Medium" pitchFamily="2" charset="77"/>
                </a:rPr>
                <a:t>​</a:t>
              </a:r>
            </a:p>
          </p:txBody>
        </p:sp>
        <p:sp>
          <p:nvSpPr>
            <p:cNvPr id="16" name="Textplatzhalter 30">
              <a:extLst>
                <a:ext uri="{FF2B5EF4-FFF2-40B4-BE49-F238E27FC236}">
                  <a16:creationId xmlns:a16="http://schemas.microsoft.com/office/drawing/2014/main" id="{58CB6961-CA33-3AE7-00B4-72C09851C333}"/>
                </a:ext>
              </a:extLst>
            </p:cNvPr>
            <p:cNvSpPr txBox="1">
              <a:spLocks/>
            </p:cNvSpPr>
            <p:nvPr/>
          </p:nvSpPr>
          <p:spPr>
            <a:xfrm>
              <a:off x="3104883" y="5550408"/>
              <a:ext cx="3135543" cy="365760"/>
            </a:xfrm>
            <a:prstGeom prst="rect">
              <a:avLst/>
            </a:prstGeom>
          </p:spPr>
          <p:txBody>
            <a:bodyPr rtlCol="0"/>
            <a:lstStyle>
              <a:defPPr>
                <a:defRPr lang="de-DE"/>
              </a:defPPr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de-DE" sz="1400" b="1" dirty="0" err="1">
                  <a:latin typeface="Nolan Bold" pitchFamily="2" charset="77"/>
                </a:rPr>
                <a:t>Vicepresidenta</a:t>
              </a:r>
              <a:r>
                <a:rPr lang="de-DE" sz="1400" b="1" dirty="0">
                  <a:latin typeface="Nolan Bold" pitchFamily="2" charset="77"/>
                </a:rPr>
                <a:t> </a:t>
              </a:r>
            </a:p>
            <a:p>
              <a:pPr marL="0" indent="0" algn="ctr">
                <a:spcBef>
                  <a:spcPts val="0"/>
                </a:spcBef>
                <a:buNone/>
              </a:pPr>
              <a:endParaRPr lang="de-DE" sz="1400" b="1" dirty="0">
                <a:latin typeface="Nolan Bold" pitchFamily="2" charset="77"/>
              </a:endParaRP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de-DE" sz="1400" dirty="0">
                  <a:latin typeface="Nolan" pitchFamily="2" charset="77"/>
                </a:rPr>
                <a:t>Universidad de Friburgo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FCB1207-7A6E-99C6-DA59-E641E0FB643A}"/>
              </a:ext>
            </a:extLst>
          </p:cNvPr>
          <p:cNvGrpSpPr/>
          <p:nvPr/>
        </p:nvGrpSpPr>
        <p:grpSpPr>
          <a:xfrm>
            <a:off x="5364487" y="2051235"/>
            <a:ext cx="4234146" cy="3864933"/>
            <a:chOff x="5323391" y="2051235"/>
            <a:chExt cx="4234146" cy="3864933"/>
          </a:xfrm>
        </p:grpSpPr>
        <p:pic>
          <p:nvPicPr>
            <p:cNvPr id="9" name="Bildplatzhalter 19" descr="Ein Bild, das Person, Mann, Anzug, Schlips enthält.&#10;&#10;Automatisch generierte Beschreibung">
              <a:extLst>
                <a:ext uri="{FF2B5EF4-FFF2-40B4-BE49-F238E27FC236}">
                  <a16:creationId xmlns:a16="http://schemas.microsoft.com/office/drawing/2014/main" id="{A5ECC80E-07EE-06D7-0952-F4D3503E5F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8536" r="-8046"/>
            <a:stretch/>
          </p:blipFill>
          <p:spPr>
            <a:xfrm>
              <a:off x="6216464" y="2051235"/>
              <a:ext cx="2448000" cy="2448000"/>
            </a:xfrm>
            <a:custGeom>
              <a:avLst/>
              <a:gdLst>
                <a:gd name="connsiteX0" fmla="*/ 1212661 w 2425322"/>
                <a:gd name="connsiteY0" fmla="*/ 0 h 3343204"/>
                <a:gd name="connsiteX1" fmla="*/ 2425322 w 2425322"/>
                <a:gd name="connsiteY1" fmla="*/ 1671602 h 3343204"/>
                <a:gd name="connsiteX2" fmla="*/ 1212661 w 2425322"/>
                <a:gd name="connsiteY2" fmla="*/ 3343204 h 3343204"/>
                <a:gd name="connsiteX3" fmla="*/ 0 w 2425322"/>
                <a:gd name="connsiteY3" fmla="*/ 1671602 h 3343204"/>
                <a:gd name="connsiteX4" fmla="*/ 1212661 w 2425322"/>
                <a:gd name="connsiteY4" fmla="*/ 0 h 3343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5322" h="3343204">
                  <a:moveTo>
                    <a:pt x="1212661" y="0"/>
                  </a:moveTo>
                  <a:cubicBezTo>
                    <a:pt x="1882395" y="0"/>
                    <a:pt x="2425322" y="748402"/>
                    <a:pt x="2425322" y="1671602"/>
                  </a:cubicBezTo>
                  <a:cubicBezTo>
                    <a:pt x="2425322" y="2594802"/>
                    <a:pt x="1882395" y="3343204"/>
                    <a:pt x="1212661" y="3343204"/>
                  </a:cubicBezTo>
                  <a:cubicBezTo>
                    <a:pt x="542927" y="3343204"/>
                    <a:pt x="0" y="2594802"/>
                    <a:pt x="0" y="1671602"/>
                  </a:cubicBezTo>
                  <a:cubicBezTo>
                    <a:pt x="0" y="748402"/>
                    <a:pt x="542927" y="0"/>
                    <a:pt x="1212661" y="0"/>
                  </a:cubicBezTo>
                  <a:close/>
                </a:path>
              </a:pathLst>
            </a:cu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13" name="Textplatzhalter 27">
              <a:extLst>
                <a:ext uri="{FF2B5EF4-FFF2-40B4-BE49-F238E27FC236}">
                  <a16:creationId xmlns:a16="http://schemas.microsoft.com/office/drawing/2014/main" id="{EA56E35A-4410-D8C6-2621-0311EBFCB6D6}"/>
                </a:ext>
              </a:extLst>
            </p:cNvPr>
            <p:cNvSpPr txBox="1">
              <a:spLocks/>
            </p:cNvSpPr>
            <p:nvPr/>
          </p:nvSpPr>
          <p:spPr>
            <a:xfrm>
              <a:off x="6228884" y="5175504"/>
              <a:ext cx="2423160" cy="365760"/>
            </a:xfrm>
            <a:prstGeom prst="rect">
              <a:avLst/>
            </a:prstGeom>
          </p:spPr>
          <p:txBody>
            <a:bodyPr rtlCol="0"/>
            <a:lstStyle>
              <a:defPPr>
                <a:defRPr lang="de-DE"/>
              </a:defPPr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de-DE" sz="2200" dirty="0" err="1">
                  <a:latin typeface="Nolan Medium" pitchFamily="2" charset="77"/>
                </a:rPr>
                <a:t>Shirong</a:t>
              </a:r>
              <a:r>
                <a:rPr lang="de-DE" sz="2200" dirty="0">
                  <a:latin typeface="Nolan Medium" pitchFamily="2" charset="77"/>
                </a:rPr>
                <a:t> Liu​</a:t>
              </a:r>
            </a:p>
          </p:txBody>
        </p:sp>
        <p:sp>
          <p:nvSpPr>
            <p:cNvPr id="17" name="Textplatzhalter 31">
              <a:extLst>
                <a:ext uri="{FF2B5EF4-FFF2-40B4-BE49-F238E27FC236}">
                  <a16:creationId xmlns:a16="http://schemas.microsoft.com/office/drawing/2014/main" id="{BBA75B50-6F7B-D7D6-59A7-B5FCEA8FF1A5}"/>
                </a:ext>
              </a:extLst>
            </p:cNvPr>
            <p:cNvSpPr txBox="1">
              <a:spLocks/>
            </p:cNvSpPr>
            <p:nvPr/>
          </p:nvSpPr>
          <p:spPr>
            <a:xfrm>
              <a:off x="5323391" y="5550408"/>
              <a:ext cx="4234146" cy="365760"/>
            </a:xfrm>
            <a:prstGeom prst="rect">
              <a:avLst/>
            </a:prstGeom>
          </p:spPr>
          <p:txBody>
            <a:bodyPr rtlCol="0"/>
            <a:lstStyle>
              <a:defPPr>
                <a:defRPr lang="de-DE"/>
              </a:defPPr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de-DE" sz="1400" b="1" dirty="0" err="1">
                  <a:latin typeface="Nolan Bold" pitchFamily="2" charset="77"/>
                </a:rPr>
                <a:t>Vicepresidente</a:t>
              </a:r>
              <a:endParaRPr lang="de-DE" sz="1400" b="1" dirty="0">
                <a:latin typeface="Nolan Bold" pitchFamily="2" charset="77"/>
              </a:endParaRPr>
            </a:p>
            <a:p>
              <a:pPr marL="0" indent="0" algn="ctr">
                <a:spcBef>
                  <a:spcPts val="0"/>
                </a:spcBef>
                <a:buNone/>
              </a:pPr>
              <a:br>
                <a:rPr lang="de-DE" sz="1400" dirty="0">
                  <a:latin typeface="Nolan" pitchFamily="2" charset="77"/>
                </a:rPr>
              </a:br>
              <a:r>
                <a:rPr lang="de-DE" sz="1400" dirty="0">
                  <a:latin typeface="Nolan" pitchFamily="2" charset="77"/>
                </a:rPr>
                <a:t>Academia de </a:t>
              </a:r>
              <a:r>
                <a:rPr lang="de-DE" sz="1400" dirty="0" err="1">
                  <a:latin typeface="Nolan" pitchFamily="2" charset="77"/>
                </a:rPr>
                <a:t>Ciencias</a:t>
              </a:r>
              <a:r>
                <a:rPr lang="de-DE" sz="1400" dirty="0">
                  <a:latin typeface="Nolan" pitchFamily="2" charset="77"/>
                </a:rPr>
                <a:t> </a:t>
              </a: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de-DE" sz="1400" dirty="0" err="1">
                  <a:latin typeface="Nolan" pitchFamily="2" charset="77"/>
                </a:rPr>
                <a:t>Forestales</a:t>
              </a:r>
              <a:r>
                <a:rPr lang="de-DE" sz="1400" dirty="0">
                  <a:latin typeface="Nolan" pitchFamily="2" charset="77"/>
                </a:rPr>
                <a:t> de China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AEF539C-740A-667D-DDA0-90F6D4524C28}"/>
              </a:ext>
            </a:extLst>
          </p:cNvPr>
          <p:cNvGrpSpPr/>
          <p:nvPr/>
        </p:nvGrpSpPr>
        <p:grpSpPr>
          <a:xfrm>
            <a:off x="8517277" y="2051235"/>
            <a:ext cx="3279300" cy="3864933"/>
            <a:chOff x="8753583" y="2051235"/>
            <a:chExt cx="3279300" cy="3864933"/>
          </a:xfrm>
        </p:grpSpPr>
        <p:pic>
          <p:nvPicPr>
            <p:cNvPr id="10" name="Bildplatzhalter 48" descr="Ein Bild, das Mann, Person, Anzug, Schlips enthält.&#10;&#10;Automatisch generierte Beschreibung">
              <a:extLst>
                <a:ext uri="{FF2B5EF4-FFF2-40B4-BE49-F238E27FC236}">
                  <a16:creationId xmlns:a16="http://schemas.microsoft.com/office/drawing/2014/main" id="{193788A2-6559-0031-3AC1-F4958A5F8E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69233" y="2051235"/>
              <a:ext cx="2448000" cy="2448000"/>
            </a:xfrm>
            <a:custGeom>
              <a:avLst/>
              <a:gdLst>
                <a:gd name="connsiteX0" fmla="*/ 1212661 w 2425322"/>
                <a:gd name="connsiteY0" fmla="*/ 0 h 3343204"/>
                <a:gd name="connsiteX1" fmla="*/ 2425322 w 2425322"/>
                <a:gd name="connsiteY1" fmla="*/ 1671602 h 3343204"/>
                <a:gd name="connsiteX2" fmla="*/ 1212661 w 2425322"/>
                <a:gd name="connsiteY2" fmla="*/ 3343204 h 3343204"/>
                <a:gd name="connsiteX3" fmla="*/ 0 w 2425322"/>
                <a:gd name="connsiteY3" fmla="*/ 1671602 h 3343204"/>
                <a:gd name="connsiteX4" fmla="*/ 1212661 w 2425322"/>
                <a:gd name="connsiteY4" fmla="*/ 0 h 3343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5322" h="3343204">
                  <a:moveTo>
                    <a:pt x="1212661" y="0"/>
                  </a:moveTo>
                  <a:cubicBezTo>
                    <a:pt x="1882395" y="0"/>
                    <a:pt x="2425322" y="748402"/>
                    <a:pt x="2425322" y="1671602"/>
                  </a:cubicBezTo>
                  <a:cubicBezTo>
                    <a:pt x="2425322" y="2594802"/>
                    <a:pt x="1882395" y="3343204"/>
                    <a:pt x="1212661" y="3343204"/>
                  </a:cubicBezTo>
                  <a:cubicBezTo>
                    <a:pt x="542927" y="3343204"/>
                    <a:pt x="0" y="2594802"/>
                    <a:pt x="0" y="1671602"/>
                  </a:cubicBezTo>
                  <a:cubicBezTo>
                    <a:pt x="0" y="748402"/>
                    <a:pt x="542927" y="0"/>
                    <a:pt x="1212661" y="0"/>
                  </a:cubicBezTo>
                  <a:close/>
                </a:path>
              </a:pathLst>
            </a:custGeom>
          </p:spPr>
        </p:pic>
        <p:sp>
          <p:nvSpPr>
            <p:cNvPr id="14" name="Textplatzhalter 28">
              <a:extLst>
                <a:ext uri="{FF2B5EF4-FFF2-40B4-BE49-F238E27FC236}">
                  <a16:creationId xmlns:a16="http://schemas.microsoft.com/office/drawing/2014/main" id="{B2E0FC09-A4CB-98F7-F2B7-CBD1270088BE}"/>
                </a:ext>
              </a:extLst>
            </p:cNvPr>
            <p:cNvSpPr txBox="1">
              <a:spLocks/>
            </p:cNvSpPr>
            <p:nvPr/>
          </p:nvSpPr>
          <p:spPr>
            <a:xfrm>
              <a:off x="9077219" y="5175504"/>
              <a:ext cx="2632028" cy="365760"/>
            </a:xfrm>
            <a:prstGeom prst="rect">
              <a:avLst/>
            </a:prstGeom>
          </p:spPr>
          <p:txBody>
            <a:bodyPr rtlCol="0"/>
            <a:lstStyle>
              <a:defPPr>
                <a:defRPr lang="de-DE"/>
              </a:defPPr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de-DE" sz="2200" dirty="0">
                  <a:latin typeface="Nolan Medium" pitchFamily="2" charset="77"/>
                </a:rPr>
                <a:t>Alexander Buck</a:t>
              </a:r>
            </a:p>
          </p:txBody>
        </p:sp>
        <p:sp>
          <p:nvSpPr>
            <p:cNvPr id="18" name="Textplatzhalter 33">
              <a:extLst>
                <a:ext uri="{FF2B5EF4-FFF2-40B4-BE49-F238E27FC236}">
                  <a16:creationId xmlns:a16="http://schemas.microsoft.com/office/drawing/2014/main" id="{8336BC27-6F1C-9B8E-F74E-D0902DE123FA}"/>
                </a:ext>
              </a:extLst>
            </p:cNvPr>
            <p:cNvSpPr txBox="1">
              <a:spLocks/>
            </p:cNvSpPr>
            <p:nvPr/>
          </p:nvSpPr>
          <p:spPr>
            <a:xfrm>
              <a:off x="8753583" y="5550408"/>
              <a:ext cx="3279300" cy="365760"/>
            </a:xfrm>
            <a:prstGeom prst="rect">
              <a:avLst/>
            </a:prstGeom>
          </p:spPr>
          <p:txBody>
            <a:bodyPr rtlCol="0"/>
            <a:lstStyle>
              <a:defPPr>
                <a:defRPr lang="de-DE"/>
              </a:defPPr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de-DE" sz="1400" b="1" dirty="0" err="1">
                  <a:latin typeface="Nolan Bold" pitchFamily="2" charset="77"/>
                </a:rPr>
                <a:t>Director</a:t>
              </a:r>
              <a:r>
                <a:rPr lang="de-DE" sz="1400" b="1" dirty="0">
                  <a:latin typeface="Nolan Bold" pitchFamily="2" charset="77"/>
                </a:rPr>
                <a:t> </a:t>
              </a:r>
              <a:r>
                <a:rPr lang="de-DE" sz="1400" b="1" dirty="0" err="1">
                  <a:latin typeface="Nolan Bold" pitchFamily="2" charset="77"/>
                </a:rPr>
                <a:t>Ejecutivo</a:t>
              </a:r>
              <a:endParaRPr lang="de-DE" sz="1400" b="1" dirty="0">
                <a:latin typeface="Nolan Bold" pitchFamily="2" charset="77"/>
              </a:endParaRPr>
            </a:p>
            <a:p>
              <a:pPr marL="0" indent="0" algn="ctr">
                <a:spcBef>
                  <a:spcPts val="0"/>
                </a:spcBef>
                <a:buNone/>
              </a:pPr>
              <a:br>
                <a:rPr lang="de-DE" sz="1400" dirty="0">
                  <a:latin typeface="Nolan" pitchFamily="2" charset="77"/>
                </a:rPr>
              </a:br>
              <a:r>
                <a:rPr lang="de-DE" sz="1400" dirty="0">
                  <a:latin typeface="Nolan" pitchFamily="2" charset="77"/>
                </a:rPr>
                <a:t>IUFRO </a:t>
              </a:r>
              <a:r>
                <a:rPr lang="de-DE" sz="1400" dirty="0" err="1">
                  <a:latin typeface="Nolan" pitchFamily="2" charset="77"/>
                </a:rPr>
                <a:t>Sede</a:t>
              </a:r>
              <a:r>
                <a:rPr lang="de-DE" sz="1400" dirty="0">
                  <a:latin typeface="Nolan" pitchFamily="2" charset="77"/>
                </a:rPr>
                <a:t> Central</a:t>
              </a:r>
            </a:p>
          </p:txBody>
        </p:sp>
      </p:grpSp>
      <p:sp>
        <p:nvSpPr>
          <p:cNvPr id="19" name="Title 3">
            <a:extLst>
              <a:ext uri="{FF2B5EF4-FFF2-40B4-BE49-F238E27FC236}">
                <a16:creationId xmlns:a16="http://schemas.microsoft.com/office/drawing/2014/main" id="{A4C504B7-7D0C-99AA-9631-9773FF92B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de-AT" sz="3600" dirty="0">
                <a:solidFill>
                  <a:schemeClr val="bg1"/>
                </a:solidFill>
                <a:latin typeface="Nolan Medium" pitchFamily="2" charset="77"/>
              </a:rPr>
              <a:t>Presidente, </a:t>
            </a:r>
            <a:r>
              <a:rPr lang="de-AT" sz="3600" dirty="0" err="1">
                <a:solidFill>
                  <a:schemeClr val="bg1"/>
                </a:solidFill>
                <a:latin typeface="Nolan Medium" pitchFamily="2" charset="77"/>
              </a:rPr>
              <a:t>Vicepresidentes</a:t>
            </a:r>
            <a:r>
              <a:rPr lang="de-AT" sz="3600" dirty="0">
                <a:solidFill>
                  <a:schemeClr val="bg1"/>
                </a:solidFill>
                <a:latin typeface="Nolan Medium" pitchFamily="2" charset="77"/>
              </a:rPr>
              <a:t> &amp; </a:t>
            </a:r>
            <a:r>
              <a:rPr lang="de-AT" sz="3600" dirty="0" err="1">
                <a:solidFill>
                  <a:schemeClr val="bg1"/>
                </a:solidFill>
                <a:latin typeface="Nolan Medium" pitchFamily="2" charset="77"/>
              </a:rPr>
              <a:t>Director</a:t>
            </a:r>
            <a:endParaRPr lang="en-AT" sz="3600" dirty="0">
              <a:solidFill>
                <a:schemeClr val="bg1"/>
              </a:solidFill>
              <a:latin typeface="Nolan Med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99032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F8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DDFC6BF-9067-2348-96C7-EE355540C30E}"/>
              </a:ext>
            </a:extLst>
          </p:cNvPr>
          <p:cNvSpPr/>
          <p:nvPr/>
        </p:nvSpPr>
        <p:spPr>
          <a:xfrm>
            <a:off x="6515493" y="671659"/>
            <a:ext cx="4496586" cy="55146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de-AT" sz="1600" dirty="0" err="1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provee</a:t>
            </a:r>
            <a:r>
              <a:rPr lang="de-AT" sz="1600" dirty="0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1600" dirty="0" err="1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un</a:t>
            </a:r>
            <a:r>
              <a:rPr lang="de-AT" sz="1600" dirty="0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1600" dirty="0" err="1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mecanismo</a:t>
            </a:r>
            <a:r>
              <a:rPr lang="de-AT" sz="1600" dirty="0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1600" dirty="0" err="1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para</a:t>
            </a:r>
            <a:r>
              <a:rPr lang="de-AT" sz="1600" dirty="0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1600" dirty="0" err="1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comunicar</a:t>
            </a:r>
            <a:r>
              <a:rPr lang="de-AT" sz="1600" dirty="0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1600" dirty="0" err="1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efectivamente</a:t>
            </a:r>
            <a:r>
              <a:rPr lang="de-AT" sz="1600" dirty="0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1600" dirty="0" err="1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información</a:t>
            </a:r>
            <a:r>
              <a:rPr lang="de-AT" sz="1600" dirty="0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1600" dirty="0" err="1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científica</a:t>
            </a:r>
            <a:r>
              <a:rPr lang="de-AT" sz="1600" dirty="0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 a los </a:t>
            </a:r>
            <a:r>
              <a:rPr lang="de-AT" sz="1600" dirty="0" err="1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gobiernos</a:t>
            </a:r>
            <a:r>
              <a:rPr lang="de-AT" sz="1600" dirty="0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1600" dirty="0" err="1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y</a:t>
            </a:r>
            <a:r>
              <a:rPr lang="de-AT" sz="1600" dirty="0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 los </a:t>
            </a:r>
            <a:r>
              <a:rPr lang="de-AT" sz="1600" dirty="0" err="1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organismos</a:t>
            </a:r>
            <a:r>
              <a:rPr lang="de-AT" sz="1600" dirty="0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1600" dirty="0" err="1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intergubernamentales</a:t>
            </a:r>
            <a:r>
              <a:rPr lang="de-AT" sz="1600" dirty="0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1600" dirty="0" err="1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relacionados</a:t>
            </a:r>
            <a:r>
              <a:rPr lang="de-AT" sz="1600" dirty="0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1600" dirty="0" err="1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con</a:t>
            </a:r>
            <a:r>
              <a:rPr lang="de-AT" sz="1600" dirty="0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 los </a:t>
            </a:r>
            <a:r>
              <a:rPr lang="de-AT" sz="1600" dirty="0" err="1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bosques</a:t>
            </a:r>
            <a:r>
              <a:rPr lang="de-AT" sz="1600" dirty="0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1600" dirty="0" err="1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y</a:t>
            </a:r>
            <a:r>
              <a:rPr lang="de-AT" sz="1600" dirty="0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1600" dirty="0" err="1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árboles</a:t>
            </a:r>
            <a:r>
              <a:rPr lang="de-AT" sz="1600" dirty="0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. </a:t>
            </a:r>
            <a:r>
              <a:rPr lang="de-AT" sz="1600" dirty="0" err="1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Moviliza</a:t>
            </a:r>
            <a:r>
              <a:rPr lang="de-AT" sz="1600" dirty="0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1600" dirty="0" err="1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y</a:t>
            </a:r>
            <a:r>
              <a:rPr lang="de-AT" sz="1600" dirty="0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1600" dirty="0" err="1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sintetiza</a:t>
            </a:r>
            <a:r>
              <a:rPr lang="de-AT" sz="1600" dirty="0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1600" dirty="0" err="1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el</a:t>
            </a:r>
            <a:r>
              <a:rPr lang="de-AT" sz="1600" dirty="0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1600" dirty="0" err="1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conocimiento</a:t>
            </a:r>
            <a:r>
              <a:rPr lang="de-AT" sz="1600" dirty="0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1600" dirty="0" err="1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científico</a:t>
            </a:r>
            <a:r>
              <a:rPr lang="de-AT" sz="1600" dirty="0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 relevante </a:t>
            </a:r>
            <a:r>
              <a:rPr lang="de-AT" sz="1600" dirty="0" err="1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para</a:t>
            </a:r>
            <a:r>
              <a:rPr lang="de-AT" sz="1600" dirty="0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1600" dirty="0" err="1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contribuir</a:t>
            </a:r>
            <a:r>
              <a:rPr lang="de-AT" sz="1600" dirty="0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 a los </a:t>
            </a:r>
            <a:r>
              <a:rPr lang="de-AT" sz="1600" dirty="0" err="1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procesos</a:t>
            </a:r>
            <a:r>
              <a:rPr lang="de-AT" sz="1600" dirty="0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 </a:t>
            </a:r>
            <a:r>
              <a:rPr lang="de-AT" sz="1600" dirty="0" err="1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políticos</a:t>
            </a:r>
            <a:r>
              <a:rPr lang="de-AT" sz="1600" dirty="0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, entre </a:t>
            </a:r>
            <a:r>
              <a:rPr lang="de-AT" sz="1600" dirty="0" err="1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otros</a:t>
            </a:r>
            <a:r>
              <a:rPr lang="de-AT" sz="1600" dirty="0">
                <a:solidFill>
                  <a:schemeClr val="tx1"/>
                </a:solidFill>
                <a:latin typeface="Neutrif Pro" pitchFamily="2" charset="77"/>
                <a:cs typeface="Calibri" panose="020F0502020204030204" pitchFamily="34" charset="0"/>
              </a:rPr>
              <a:t>.</a:t>
            </a:r>
            <a:endParaRPr lang="en-US" sz="1650" dirty="0">
              <a:solidFill>
                <a:schemeClr val="tx1"/>
              </a:solidFill>
              <a:latin typeface="Neutrif Pro" pitchFamily="2" charset="77"/>
              <a:cs typeface="Calibri" panose="020F0502020204030204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B242BC1-0749-748E-75D6-24FA3C79982F}"/>
              </a:ext>
            </a:extLst>
          </p:cNvPr>
          <p:cNvSpPr/>
          <p:nvPr/>
        </p:nvSpPr>
        <p:spPr>
          <a:xfrm>
            <a:off x="1234911" y="671659"/>
            <a:ext cx="4496586" cy="55146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de-DE" sz="1600" dirty="0" err="1">
                <a:solidFill>
                  <a:schemeClr val="tx1"/>
                </a:solidFill>
                <a:effectLst/>
                <a:latin typeface="Neutrif Pro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lleva</a:t>
            </a:r>
            <a:r>
              <a:rPr lang="de-DE" sz="1600" dirty="0">
                <a:solidFill>
                  <a:schemeClr val="tx1"/>
                </a:solidFill>
                <a:effectLst/>
                <a:latin typeface="Neutrif Pro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effectLst/>
                <a:latin typeface="Neutrif Pro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ampliando</a:t>
            </a:r>
            <a:r>
              <a:rPr lang="de-DE" sz="1600" dirty="0">
                <a:solidFill>
                  <a:schemeClr val="tx1"/>
                </a:solidFill>
                <a:effectLst/>
                <a:latin typeface="Neutrif Pro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effectLst/>
                <a:latin typeface="Neutrif Pro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y</a:t>
            </a:r>
            <a:r>
              <a:rPr lang="de-DE" sz="1600" dirty="0">
                <a:solidFill>
                  <a:schemeClr val="tx1"/>
                </a:solidFill>
                <a:effectLst/>
                <a:latin typeface="Neutrif Pro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effectLst/>
                <a:latin typeface="Neutrif Pro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foment</a:t>
            </a:r>
            <a:r>
              <a:rPr lang="de-DE" sz="1600" dirty="0" err="1">
                <a:solidFill>
                  <a:schemeClr val="tx1"/>
                </a:solidFill>
                <a:latin typeface="Neutrif Pro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ando</a:t>
            </a:r>
            <a:r>
              <a:rPr lang="de-DE" sz="1600" dirty="0">
                <a:solidFill>
                  <a:schemeClr val="tx1"/>
                </a:solidFill>
                <a:latin typeface="Neutrif Pro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las </a:t>
            </a:r>
            <a:r>
              <a:rPr lang="de-DE" sz="1600" dirty="0" err="1">
                <a:solidFill>
                  <a:schemeClr val="tx1"/>
                </a:solidFill>
                <a:latin typeface="Neutrif Pro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capacidades</a:t>
            </a:r>
            <a:r>
              <a:rPr lang="de-DE" sz="1600" dirty="0">
                <a:solidFill>
                  <a:schemeClr val="tx1"/>
                </a:solidFill>
                <a:latin typeface="Neutrif Pro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de-DE" sz="1600" dirty="0" err="1">
                <a:solidFill>
                  <a:schemeClr val="tx1"/>
                </a:solidFill>
                <a:latin typeface="Neutrif Pro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investigación</a:t>
            </a:r>
            <a:r>
              <a:rPr lang="de-DE" sz="1600" dirty="0">
                <a:solidFill>
                  <a:schemeClr val="tx1"/>
                </a:solidFill>
                <a:latin typeface="Neutrif Pro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Neutrif Pro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forestal</a:t>
            </a:r>
            <a:r>
              <a:rPr lang="de-DE" sz="1600" dirty="0">
                <a:solidFill>
                  <a:schemeClr val="tx1"/>
                </a:solidFill>
                <a:latin typeface="Neutrif Pro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en </a:t>
            </a:r>
            <a:r>
              <a:rPr lang="de-DE" sz="1600" dirty="0" err="1">
                <a:solidFill>
                  <a:schemeClr val="tx1"/>
                </a:solidFill>
                <a:latin typeface="Neutrif Pro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países</a:t>
            </a:r>
            <a:r>
              <a:rPr lang="de-DE" sz="1600" dirty="0">
                <a:solidFill>
                  <a:schemeClr val="tx1"/>
                </a:solidFill>
                <a:latin typeface="Neutrif Pro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Neutrif Pro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ecónomicamente</a:t>
            </a:r>
            <a:r>
              <a:rPr lang="de-DE" sz="1600" dirty="0">
                <a:solidFill>
                  <a:schemeClr val="tx1"/>
                </a:solidFill>
                <a:latin typeface="Neutrif Pro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Neutrif Pro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desfavorecidos</a:t>
            </a:r>
            <a:r>
              <a:rPr lang="de-DE" sz="1600" dirty="0">
                <a:solidFill>
                  <a:schemeClr val="tx1"/>
                </a:solidFill>
                <a:latin typeface="Neutrif Pro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Neutrif Pro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desde</a:t>
            </a:r>
            <a:r>
              <a:rPr lang="de-DE" sz="1600" dirty="0">
                <a:solidFill>
                  <a:schemeClr val="tx1"/>
                </a:solidFill>
                <a:latin typeface="Neutrif Pro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1983. IUFRO-SPDC </a:t>
            </a:r>
            <a:r>
              <a:rPr lang="de-DE" sz="1600" dirty="0" err="1">
                <a:solidFill>
                  <a:schemeClr val="tx1"/>
                </a:solidFill>
                <a:latin typeface="Neutrif Pro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ofrece</a:t>
            </a:r>
            <a:r>
              <a:rPr lang="de-DE" sz="1600" dirty="0">
                <a:solidFill>
                  <a:schemeClr val="tx1"/>
                </a:solidFill>
                <a:latin typeface="Neutrif Pro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Neutrif Pro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oportunidades</a:t>
            </a:r>
            <a:r>
              <a:rPr lang="de-DE" sz="1600" dirty="0">
                <a:solidFill>
                  <a:schemeClr val="tx1"/>
                </a:solidFill>
                <a:latin typeface="Neutrif Pro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 </a:t>
            </a:r>
            <a:r>
              <a:rPr lang="de-DE" sz="1600" dirty="0" err="1">
                <a:solidFill>
                  <a:schemeClr val="tx1"/>
                </a:solidFill>
                <a:latin typeface="Neutrif Pro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formación</a:t>
            </a:r>
            <a:r>
              <a:rPr lang="de-DE" sz="1600" dirty="0">
                <a:solidFill>
                  <a:schemeClr val="tx1"/>
                </a:solidFill>
                <a:latin typeface="Neutrif Pro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Neutrif Pro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y</a:t>
            </a:r>
            <a:r>
              <a:rPr lang="de-DE" sz="1600" dirty="0">
                <a:solidFill>
                  <a:schemeClr val="tx1"/>
                </a:solidFill>
                <a:latin typeface="Neutrif Pro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Neutrif Pro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movilidad</a:t>
            </a:r>
            <a:r>
              <a:rPr lang="de-DE" sz="1600" dirty="0">
                <a:solidFill>
                  <a:schemeClr val="tx1"/>
                </a:solidFill>
                <a:latin typeface="Neutrif Pro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Neutrif Pro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y</a:t>
            </a:r>
            <a:r>
              <a:rPr lang="de-DE" sz="1600" dirty="0">
                <a:solidFill>
                  <a:schemeClr val="tx1"/>
                </a:solidFill>
                <a:latin typeface="Neutrif Pro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Neutrif Pro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participa</a:t>
            </a:r>
            <a:r>
              <a:rPr lang="de-DE" sz="1600" dirty="0">
                <a:solidFill>
                  <a:schemeClr val="tx1"/>
                </a:solidFill>
                <a:latin typeface="Neutrif Pro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en </a:t>
            </a:r>
            <a:r>
              <a:rPr lang="de-DE" sz="1600" dirty="0" err="1">
                <a:solidFill>
                  <a:schemeClr val="tx1"/>
                </a:solidFill>
                <a:latin typeface="Neutrif Pro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redes</a:t>
            </a:r>
            <a:r>
              <a:rPr lang="de-DE" sz="1600" dirty="0">
                <a:solidFill>
                  <a:schemeClr val="tx1"/>
                </a:solidFill>
                <a:latin typeface="Neutrif Pro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Neutrif Pro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temáticas</a:t>
            </a:r>
            <a:r>
              <a:rPr lang="de-DE" sz="1600" dirty="0">
                <a:solidFill>
                  <a:schemeClr val="tx1"/>
                </a:solidFill>
                <a:latin typeface="Neutrif Pro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de-DE" sz="1600" dirty="0" err="1">
                <a:solidFill>
                  <a:schemeClr val="tx1"/>
                </a:solidFill>
                <a:latin typeface="Neutrif Pro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por</a:t>
            </a:r>
            <a:r>
              <a:rPr lang="de-DE" sz="1600" dirty="0">
                <a:solidFill>
                  <a:schemeClr val="tx1"/>
                </a:solidFill>
                <a:latin typeface="Neutrif Pro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Neutrif Pro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ejemplo</a:t>
            </a:r>
            <a:r>
              <a:rPr lang="de-DE" sz="1600" dirty="0">
                <a:solidFill>
                  <a:schemeClr val="tx1"/>
                </a:solidFill>
                <a:latin typeface="Neutrif Pro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, en </a:t>
            </a:r>
            <a:r>
              <a:rPr lang="de-DE" sz="1600" dirty="0" err="1">
                <a:solidFill>
                  <a:schemeClr val="tx1"/>
                </a:solidFill>
                <a:latin typeface="Neutrif Pro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relación</a:t>
            </a:r>
            <a:r>
              <a:rPr lang="de-DE" sz="1600" dirty="0">
                <a:solidFill>
                  <a:schemeClr val="tx1"/>
                </a:solidFill>
                <a:latin typeface="Neutrif Pro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Neutrif Pro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con</a:t>
            </a:r>
            <a:r>
              <a:rPr lang="de-DE" sz="1600" dirty="0">
                <a:solidFill>
                  <a:schemeClr val="tx1"/>
                </a:solidFill>
                <a:latin typeface="Neutrif Pro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la </a:t>
            </a:r>
            <a:r>
              <a:rPr lang="de-DE" sz="1600" dirty="0" err="1">
                <a:solidFill>
                  <a:schemeClr val="tx1"/>
                </a:solidFill>
                <a:latin typeface="Neutrif Pro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restauración</a:t>
            </a:r>
            <a:r>
              <a:rPr lang="de-DE" sz="1600" dirty="0">
                <a:solidFill>
                  <a:schemeClr val="tx1"/>
                </a:solidFill>
                <a:latin typeface="Neutrif Pro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del </a:t>
            </a:r>
            <a:r>
              <a:rPr lang="de-DE" sz="1600" dirty="0" err="1">
                <a:solidFill>
                  <a:schemeClr val="tx1"/>
                </a:solidFill>
                <a:latin typeface="Neutrif Pro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paisaje</a:t>
            </a:r>
            <a:r>
              <a:rPr lang="de-DE" sz="1600" dirty="0">
                <a:solidFill>
                  <a:schemeClr val="tx1"/>
                </a:solidFill>
                <a:latin typeface="Neutrif Pro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Neutrif Pro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forestal</a:t>
            </a:r>
            <a:r>
              <a:rPr lang="de-DE" sz="1600" dirty="0">
                <a:solidFill>
                  <a:schemeClr val="tx1"/>
                </a:solidFill>
                <a:latin typeface="Neutrif Pro" pitchFamily="2" charset="77"/>
                <a:ea typeface="Times New Roman" panose="02020603050405020304" pitchFamily="18" charset="0"/>
                <a:cs typeface="Calibri" panose="020F0502020204030204" pitchFamily="34" charset="0"/>
              </a:rPr>
              <a:t> (FLR).</a:t>
            </a:r>
            <a:endParaRPr lang="en-US" sz="1600" dirty="0">
              <a:solidFill>
                <a:schemeClr val="tx1"/>
              </a:solidFill>
              <a:effectLst/>
              <a:latin typeface="Neutrif Pro" pitchFamily="2" charset="77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8FA69CD9-67A1-4B88-D0C5-C632B13CB604}"/>
              </a:ext>
            </a:extLst>
          </p:cNvPr>
          <p:cNvSpPr/>
          <p:nvPr/>
        </p:nvSpPr>
        <p:spPr>
          <a:xfrm>
            <a:off x="6515493" y="671658"/>
            <a:ext cx="4496586" cy="2870448"/>
          </a:xfrm>
          <a:custGeom>
            <a:avLst/>
            <a:gdLst>
              <a:gd name="connsiteX0" fmla="*/ 0 w 4496586"/>
              <a:gd name="connsiteY0" fmla="*/ 749446 h 5514681"/>
              <a:gd name="connsiteX1" fmla="*/ 749446 w 4496586"/>
              <a:gd name="connsiteY1" fmla="*/ 0 h 5514681"/>
              <a:gd name="connsiteX2" fmla="*/ 3747140 w 4496586"/>
              <a:gd name="connsiteY2" fmla="*/ 0 h 5514681"/>
              <a:gd name="connsiteX3" fmla="*/ 4496586 w 4496586"/>
              <a:gd name="connsiteY3" fmla="*/ 749446 h 5514681"/>
              <a:gd name="connsiteX4" fmla="*/ 4496586 w 4496586"/>
              <a:gd name="connsiteY4" fmla="*/ 4765235 h 5514681"/>
              <a:gd name="connsiteX5" fmla="*/ 3747140 w 4496586"/>
              <a:gd name="connsiteY5" fmla="*/ 5514681 h 5514681"/>
              <a:gd name="connsiteX6" fmla="*/ 749446 w 4496586"/>
              <a:gd name="connsiteY6" fmla="*/ 5514681 h 5514681"/>
              <a:gd name="connsiteX7" fmla="*/ 0 w 4496586"/>
              <a:gd name="connsiteY7" fmla="*/ 4765235 h 5514681"/>
              <a:gd name="connsiteX8" fmla="*/ 0 w 4496586"/>
              <a:gd name="connsiteY8" fmla="*/ 749446 h 5514681"/>
              <a:gd name="connsiteX0" fmla="*/ 0 w 4496586"/>
              <a:gd name="connsiteY0" fmla="*/ 749446 h 5514681"/>
              <a:gd name="connsiteX1" fmla="*/ 749446 w 4496586"/>
              <a:gd name="connsiteY1" fmla="*/ 0 h 5514681"/>
              <a:gd name="connsiteX2" fmla="*/ 3747140 w 4496586"/>
              <a:gd name="connsiteY2" fmla="*/ 0 h 5514681"/>
              <a:gd name="connsiteX3" fmla="*/ 4496586 w 4496586"/>
              <a:gd name="connsiteY3" fmla="*/ 749446 h 5514681"/>
              <a:gd name="connsiteX4" fmla="*/ 4496586 w 4496586"/>
              <a:gd name="connsiteY4" fmla="*/ 4765235 h 5514681"/>
              <a:gd name="connsiteX5" fmla="*/ 3747140 w 4496586"/>
              <a:gd name="connsiteY5" fmla="*/ 5514681 h 5514681"/>
              <a:gd name="connsiteX6" fmla="*/ 0 w 4496586"/>
              <a:gd name="connsiteY6" fmla="*/ 4765235 h 5514681"/>
              <a:gd name="connsiteX7" fmla="*/ 0 w 4496586"/>
              <a:gd name="connsiteY7" fmla="*/ 749446 h 5514681"/>
              <a:gd name="connsiteX0" fmla="*/ 0 w 4496586"/>
              <a:gd name="connsiteY0" fmla="*/ 749446 h 5267208"/>
              <a:gd name="connsiteX1" fmla="*/ 749446 w 4496586"/>
              <a:gd name="connsiteY1" fmla="*/ 0 h 5267208"/>
              <a:gd name="connsiteX2" fmla="*/ 3747140 w 4496586"/>
              <a:gd name="connsiteY2" fmla="*/ 0 h 5267208"/>
              <a:gd name="connsiteX3" fmla="*/ 4496586 w 4496586"/>
              <a:gd name="connsiteY3" fmla="*/ 749446 h 5267208"/>
              <a:gd name="connsiteX4" fmla="*/ 4496586 w 4496586"/>
              <a:gd name="connsiteY4" fmla="*/ 4765235 h 5267208"/>
              <a:gd name="connsiteX5" fmla="*/ 0 w 4496586"/>
              <a:gd name="connsiteY5" fmla="*/ 4765235 h 5267208"/>
              <a:gd name="connsiteX6" fmla="*/ 0 w 4496586"/>
              <a:gd name="connsiteY6" fmla="*/ 749446 h 5267208"/>
              <a:gd name="connsiteX0" fmla="*/ 0 w 4496586"/>
              <a:gd name="connsiteY0" fmla="*/ 749446 h 5064805"/>
              <a:gd name="connsiteX1" fmla="*/ 749446 w 4496586"/>
              <a:gd name="connsiteY1" fmla="*/ 0 h 5064805"/>
              <a:gd name="connsiteX2" fmla="*/ 3747140 w 4496586"/>
              <a:gd name="connsiteY2" fmla="*/ 0 h 5064805"/>
              <a:gd name="connsiteX3" fmla="*/ 4496586 w 4496586"/>
              <a:gd name="connsiteY3" fmla="*/ 749446 h 5064805"/>
              <a:gd name="connsiteX4" fmla="*/ 4496586 w 4496586"/>
              <a:gd name="connsiteY4" fmla="*/ 4765235 h 5064805"/>
              <a:gd name="connsiteX5" fmla="*/ 0 w 4496586"/>
              <a:gd name="connsiteY5" fmla="*/ 4765235 h 5064805"/>
              <a:gd name="connsiteX6" fmla="*/ 0 w 4496586"/>
              <a:gd name="connsiteY6" fmla="*/ 749446 h 5064805"/>
              <a:gd name="connsiteX0" fmla="*/ 0 w 4496586"/>
              <a:gd name="connsiteY0" fmla="*/ 749446 h 4765235"/>
              <a:gd name="connsiteX1" fmla="*/ 749446 w 4496586"/>
              <a:gd name="connsiteY1" fmla="*/ 0 h 4765235"/>
              <a:gd name="connsiteX2" fmla="*/ 3747140 w 4496586"/>
              <a:gd name="connsiteY2" fmla="*/ 0 h 4765235"/>
              <a:gd name="connsiteX3" fmla="*/ 4496586 w 4496586"/>
              <a:gd name="connsiteY3" fmla="*/ 749446 h 4765235"/>
              <a:gd name="connsiteX4" fmla="*/ 4496586 w 4496586"/>
              <a:gd name="connsiteY4" fmla="*/ 4765235 h 4765235"/>
              <a:gd name="connsiteX5" fmla="*/ 0 w 4496586"/>
              <a:gd name="connsiteY5" fmla="*/ 4765235 h 4765235"/>
              <a:gd name="connsiteX6" fmla="*/ 0 w 4496586"/>
              <a:gd name="connsiteY6" fmla="*/ 749446 h 4765235"/>
              <a:gd name="connsiteX0" fmla="*/ 0 w 4496586"/>
              <a:gd name="connsiteY0" fmla="*/ 749446 h 4765235"/>
              <a:gd name="connsiteX1" fmla="*/ 749446 w 4496586"/>
              <a:gd name="connsiteY1" fmla="*/ 0 h 4765235"/>
              <a:gd name="connsiteX2" fmla="*/ 3747140 w 4496586"/>
              <a:gd name="connsiteY2" fmla="*/ 0 h 4765235"/>
              <a:gd name="connsiteX3" fmla="*/ 4496586 w 4496586"/>
              <a:gd name="connsiteY3" fmla="*/ 749446 h 4765235"/>
              <a:gd name="connsiteX4" fmla="*/ 4496586 w 4496586"/>
              <a:gd name="connsiteY4" fmla="*/ 4765235 h 4765235"/>
              <a:gd name="connsiteX5" fmla="*/ 0 w 4496586"/>
              <a:gd name="connsiteY5" fmla="*/ 2870448 h 4765235"/>
              <a:gd name="connsiteX6" fmla="*/ 0 w 4496586"/>
              <a:gd name="connsiteY6" fmla="*/ 749446 h 4765235"/>
              <a:gd name="connsiteX0" fmla="*/ 0 w 4496586"/>
              <a:gd name="connsiteY0" fmla="*/ 749446 h 2917581"/>
              <a:gd name="connsiteX1" fmla="*/ 749446 w 4496586"/>
              <a:gd name="connsiteY1" fmla="*/ 0 h 2917581"/>
              <a:gd name="connsiteX2" fmla="*/ 3747140 w 4496586"/>
              <a:gd name="connsiteY2" fmla="*/ 0 h 2917581"/>
              <a:gd name="connsiteX3" fmla="*/ 4496586 w 4496586"/>
              <a:gd name="connsiteY3" fmla="*/ 749446 h 2917581"/>
              <a:gd name="connsiteX4" fmla="*/ 4496586 w 4496586"/>
              <a:gd name="connsiteY4" fmla="*/ 2917581 h 2917581"/>
              <a:gd name="connsiteX5" fmla="*/ 0 w 4496586"/>
              <a:gd name="connsiteY5" fmla="*/ 2870448 h 2917581"/>
              <a:gd name="connsiteX6" fmla="*/ 0 w 4496586"/>
              <a:gd name="connsiteY6" fmla="*/ 749446 h 2917581"/>
              <a:gd name="connsiteX0" fmla="*/ 0 w 4496586"/>
              <a:gd name="connsiteY0" fmla="*/ 749446 h 2870448"/>
              <a:gd name="connsiteX1" fmla="*/ 749446 w 4496586"/>
              <a:gd name="connsiteY1" fmla="*/ 0 h 2870448"/>
              <a:gd name="connsiteX2" fmla="*/ 3747140 w 4496586"/>
              <a:gd name="connsiteY2" fmla="*/ 0 h 2870448"/>
              <a:gd name="connsiteX3" fmla="*/ 4496586 w 4496586"/>
              <a:gd name="connsiteY3" fmla="*/ 749446 h 2870448"/>
              <a:gd name="connsiteX4" fmla="*/ 4496586 w 4496586"/>
              <a:gd name="connsiteY4" fmla="*/ 2870447 h 2870448"/>
              <a:gd name="connsiteX5" fmla="*/ 0 w 4496586"/>
              <a:gd name="connsiteY5" fmla="*/ 2870448 h 2870448"/>
              <a:gd name="connsiteX6" fmla="*/ 0 w 4496586"/>
              <a:gd name="connsiteY6" fmla="*/ 749446 h 2870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96586" h="2870448">
                <a:moveTo>
                  <a:pt x="0" y="749446"/>
                </a:moveTo>
                <a:cubicBezTo>
                  <a:pt x="0" y="335538"/>
                  <a:pt x="335538" y="0"/>
                  <a:pt x="749446" y="0"/>
                </a:cubicBezTo>
                <a:lnTo>
                  <a:pt x="3747140" y="0"/>
                </a:lnTo>
                <a:cubicBezTo>
                  <a:pt x="4161048" y="0"/>
                  <a:pt x="4496586" y="335538"/>
                  <a:pt x="4496586" y="749446"/>
                </a:cubicBezTo>
                <a:lnTo>
                  <a:pt x="4496586" y="2870447"/>
                </a:lnTo>
                <a:lnTo>
                  <a:pt x="0" y="2870448"/>
                </a:lnTo>
                <a:lnTo>
                  <a:pt x="0" y="749446"/>
                </a:lnTo>
                <a:close/>
              </a:path>
            </a:pathLst>
          </a:custGeom>
          <a:blipFill dpi="0" rotWithShape="0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tile tx="241300" ty="0" sx="40000" sy="4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dirty="0"/>
          </a:p>
        </p:txBody>
      </p:sp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2B4804E3-C452-DB5D-7472-1DA0D7B345E0}"/>
              </a:ext>
            </a:extLst>
          </p:cNvPr>
          <p:cNvSpPr/>
          <p:nvPr/>
        </p:nvSpPr>
        <p:spPr>
          <a:xfrm>
            <a:off x="6515493" y="671658"/>
            <a:ext cx="4496586" cy="2870448"/>
          </a:xfrm>
          <a:custGeom>
            <a:avLst/>
            <a:gdLst>
              <a:gd name="connsiteX0" fmla="*/ 0 w 4496586"/>
              <a:gd name="connsiteY0" fmla="*/ 749446 h 5514681"/>
              <a:gd name="connsiteX1" fmla="*/ 749446 w 4496586"/>
              <a:gd name="connsiteY1" fmla="*/ 0 h 5514681"/>
              <a:gd name="connsiteX2" fmla="*/ 3747140 w 4496586"/>
              <a:gd name="connsiteY2" fmla="*/ 0 h 5514681"/>
              <a:gd name="connsiteX3" fmla="*/ 4496586 w 4496586"/>
              <a:gd name="connsiteY3" fmla="*/ 749446 h 5514681"/>
              <a:gd name="connsiteX4" fmla="*/ 4496586 w 4496586"/>
              <a:gd name="connsiteY4" fmla="*/ 4765235 h 5514681"/>
              <a:gd name="connsiteX5" fmla="*/ 3747140 w 4496586"/>
              <a:gd name="connsiteY5" fmla="*/ 5514681 h 5514681"/>
              <a:gd name="connsiteX6" fmla="*/ 749446 w 4496586"/>
              <a:gd name="connsiteY6" fmla="*/ 5514681 h 5514681"/>
              <a:gd name="connsiteX7" fmla="*/ 0 w 4496586"/>
              <a:gd name="connsiteY7" fmla="*/ 4765235 h 5514681"/>
              <a:gd name="connsiteX8" fmla="*/ 0 w 4496586"/>
              <a:gd name="connsiteY8" fmla="*/ 749446 h 5514681"/>
              <a:gd name="connsiteX0" fmla="*/ 0 w 4496586"/>
              <a:gd name="connsiteY0" fmla="*/ 749446 h 5514681"/>
              <a:gd name="connsiteX1" fmla="*/ 749446 w 4496586"/>
              <a:gd name="connsiteY1" fmla="*/ 0 h 5514681"/>
              <a:gd name="connsiteX2" fmla="*/ 3747140 w 4496586"/>
              <a:gd name="connsiteY2" fmla="*/ 0 h 5514681"/>
              <a:gd name="connsiteX3" fmla="*/ 4496586 w 4496586"/>
              <a:gd name="connsiteY3" fmla="*/ 749446 h 5514681"/>
              <a:gd name="connsiteX4" fmla="*/ 4496586 w 4496586"/>
              <a:gd name="connsiteY4" fmla="*/ 4765235 h 5514681"/>
              <a:gd name="connsiteX5" fmla="*/ 3747140 w 4496586"/>
              <a:gd name="connsiteY5" fmla="*/ 5514681 h 5514681"/>
              <a:gd name="connsiteX6" fmla="*/ 0 w 4496586"/>
              <a:gd name="connsiteY6" fmla="*/ 4765235 h 5514681"/>
              <a:gd name="connsiteX7" fmla="*/ 0 w 4496586"/>
              <a:gd name="connsiteY7" fmla="*/ 749446 h 5514681"/>
              <a:gd name="connsiteX0" fmla="*/ 0 w 4496586"/>
              <a:gd name="connsiteY0" fmla="*/ 749446 h 5267208"/>
              <a:gd name="connsiteX1" fmla="*/ 749446 w 4496586"/>
              <a:gd name="connsiteY1" fmla="*/ 0 h 5267208"/>
              <a:gd name="connsiteX2" fmla="*/ 3747140 w 4496586"/>
              <a:gd name="connsiteY2" fmla="*/ 0 h 5267208"/>
              <a:gd name="connsiteX3" fmla="*/ 4496586 w 4496586"/>
              <a:gd name="connsiteY3" fmla="*/ 749446 h 5267208"/>
              <a:gd name="connsiteX4" fmla="*/ 4496586 w 4496586"/>
              <a:gd name="connsiteY4" fmla="*/ 4765235 h 5267208"/>
              <a:gd name="connsiteX5" fmla="*/ 0 w 4496586"/>
              <a:gd name="connsiteY5" fmla="*/ 4765235 h 5267208"/>
              <a:gd name="connsiteX6" fmla="*/ 0 w 4496586"/>
              <a:gd name="connsiteY6" fmla="*/ 749446 h 5267208"/>
              <a:gd name="connsiteX0" fmla="*/ 0 w 4496586"/>
              <a:gd name="connsiteY0" fmla="*/ 749446 h 5064805"/>
              <a:gd name="connsiteX1" fmla="*/ 749446 w 4496586"/>
              <a:gd name="connsiteY1" fmla="*/ 0 h 5064805"/>
              <a:gd name="connsiteX2" fmla="*/ 3747140 w 4496586"/>
              <a:gd name="connsiteY2" fmla="*/ 0 h 5064805"/>
              <a:gd name="connsiteX3" fmla="*/ 4496586 w 4496586"/>
              <a:gd name="connsiteY3" fmla="*/ 749446 h 5064805"/>
              <a:gd name="connsiteX4" fmla="*/ 4496586 w 4496586"/>
              <a:gd name="connsiteY4" fmla="*/ 4765235 h 5064805"/>
              <a:gd name="connsiteX5" fmla="*/ 0 w 4496586"/>
              <a:gd name="connsiteY5" fmla="*/ 4765235 h 5064805"/>
              <a:gd name="connsiteX6" fmla="*/ 0 w 4496586"/>
              <a:gd name="connsiteY6" fmla="*/ 749446 h 5064805"/>
              <a:gd name="connsiteX0" fmla="*/ 0 w 4496586"/>
              <a:gd name="connsiteY0" fmla="*/ 749446 h 4765235"/>
              <a:gd name="connsiteX1" fmla="*/ 749446 w 4496586"/>
              <a:gd name="connsiteY1" fmla="*/ 0 h 4765235"/>
              <a:gd name="connsiteX2" fmla="*/ 3747140 w 4496586"/>
              <a:gd name="connsiteY2" fmla="*/ 0 h 4765235"/>
              <a:gd name="connsiteX3" fmla="*/ 4496586 w 4496586"/>
              <a:gd name="connsiteY3" fmla="*/ 749446 h 4765235"/>
              <a:gd name="connsiteX4" fmla="*/ 4496586 w 4496586"/>
              <a:gd name="connsiteY4" fmla="*/ 4765235 h 4765235"/>
              <a:gd name="connsiteX5" fmla="*/ 0 w 4496586"/>
              <a:gd name="connsiteY5" fmla="*/ 4765235 h 4765235"/>
              <a:gd name="connsiteX6" fmla="*/ 0 w 4496586"/>
              <a:gd name="connsiteY6" fmla="*/ 749446 h 4765235"/>
              <a:gd name="connsiteX0" fmla="*/ 0 w 4496586"/>
              <a:gd name="connsiteY0" fmla="*/ 749446 h 4765235"/>
              <a:gd name="connsiteX1" fmla="*/ 749446 w 4496586"/>
              <a:gd name="connsiteY1" fmla="*/ 0 h 4765235"/>
              <a:gd name="connsiteX2" fmla="*/ 3747140 w 4496586"/>
              <a:gd name="connsiteY2" fmla="*/ 0 h 4765235"/>
              <a:gd name="connsiteX3" fmla="*/ 4496586 w 4496586"/>
              <a:gd name="connsiteY3" fmla="*/ 749446 h 4765235"/>
              <a:gd name="connsiteX4" fmla="*/ 4496586 w 4496586"/>
              <a:gd name="connsiteY4" fmla="*/ 4765235 h 4765235"/>
              <a:gd name="connsiteX5" fmla="*/ 0 w 4496586"/>
              <a:gd name="connsiteY5" fmla="*/ 2870448 h 4765235"/>
              <a:gd name="connsiteX6" fmla="*/ 0 w 4496586"/>
              <a:gd name="connsiteY6" fmla="*/ 749446 h 4765235"/>
              <a:gd name="connsiteX0" fmla="*/ 0 w 4496586"/>
              <a:gd name="connsiteY0" fmla="*/ 749446 h 2917581"/>
              <a:gd name="connsiteX1" fmla="*/ 749446 w 4496586"/>
              <a:gd name="connsiteY1" fmla="*/ 0 h 2917581"/>
              <a:gd name="connsiteX2" fmla="*/ 3747140 w 4496586"/>
              <a:gd name="connsiteY2" fmla="*/ 0 h 2917581"/>
              <a:gd name="connsiteX3" fmla="*/ 4496586 w 4496586"/>
              <a:gd name="connsiteY3" fmla="*/ 749446 h 2917581"/>
              <a:gd name="connsiteX4" fmla="*/ 4496586 w 4496586"/>
              <a:gd name="connsiteY4" fmla="*/ 2917581 h 2917581"/>
              <a:gd name="connsiteX5" fmla="*/ 0 w 4496586"/>
              <a:gd name="connsiteY5" fmla="*/ 2870448 h 2917581"/>
              <a:gd name="connsiteX6" fmla="*/ 0 w 4496586"/>
              <a:gd name="connsiteY6" fmla="*/ 749446 h 2917581"/>
              <a:gd name="connsiteX0" fmla="*/ 0 w 4496586"/>
              <a:gd name="connsiteY0" fmla="*/ 749446 h 2870448"/>
              <a:gd name="connsiteX1" fmla="*/ 749446 w 4496586"/>
              <a:gd name="connsiteY1" fmla="*/ 0 h 2870448"/>
              <a:gd name="connsiteX2" fmla="*/ 3747140 w 4496586"/>
              <a:gd name="connsiteY2" fmla="*/ 0 h 2870448"/>
              <a:gd name="connsiteX3" fmla="*/ 4496586 w 4496586"/>
              <a:gd name="connsiteY3" fmla="*/ 749446 h 2870448"/>
              <a:gd name="connsiteX4" fmla="*/ 4496586 w 4496586"/>
              <a:gd name="connsiteY4" fmla="*/ 2870447 h 2870448"/>
              <a:gd name="connsiteX5" fmla="*/ 0 w 4496586"/>
              <a:gd name="connsiteY5" fmla="*/ 2870448 h 2870448"/>
              <a:gd name="connsiteX6" fmla="*/ 0 w 4496586"/>
              <a:gd name="connsiteY6" fmla="*/ 749446 h 2870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96586" h="2870448">
                <a:moveTo>
                  <a:pt x="0" y="749446"/>
                </a:moveTo>
                <a:cubicBezTo>
                  <a:pt x="0" y="335538"/>
                  <a:pt x="335538" y="0"/>
                  <a:pt x="749446" y="0"/>
                </a:cubicBezTo>
                <a:lnTo>
                  <a:pt x="3747140" y="0"/>
                </a:lnTo>
                <a:cubicBezTo>
                  <a:pt x="4161048" y="0"/>
                  <a:pt x="4496586" y="335538"/>
                  <a:pt x="4496586" y="749446"/>
                </a:cubicBezTo>
                <a:lnTo>
                  <a:pt x="4496586" y="2870447"/>
                </a:lnTo>
                <a:lnTo>
                  <a:pt x="0" y="2870448"/>
                </a:lnTo>
                <a:lnTo>
                  <a:pt x="0" y="749446"/>
                </a:lnTo>
                <a:close/>
              </a:path>
            </a:pathLst>
          </a:custGeom>
          <a:blipFill dpi="0" rotWithShape="0">
            <a:blip r:embed="rId5"/>
            <a:srcRect/>
            <a:tile tx="24130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 dirty="0"/>
          </a:p>
        </p:txBody>
      </p:sp>
      <p:pic>
        <p:nvPicPr>
          <p:cNvPr id="15" name="Grafik 22" descr="Ein Bild, das draußen, Himmel, Gras, Berg enthält.&#10;&#10;Automatisch generierte Beschreibung">
            <a:extLst>
              <a:ext uri="{FF2B5EF4-FFF2-40B4-BE49-F238E27FC236}">
                <a16:creationId xmlns:a16="http://schemas.microsoft.com/office/drawing/2014/main" id="{91321256-C929-9F59-2A7D-F7472BE1918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4911" y="278090"/>
            <a:ext cx="4496586" cy="3372440"/>
          </a:xfrm>
          <a:prstGeom prst="round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C8D098-FAB5-14FA-6CEC-F98D9BBBB6AD}"/>
              </a:ext>
            </a:extLst>
          </p:cNvPr>
          <p:cNvSpPr/>
          <p:nvPr/>
        </p:nvSpPr>
        <p:spPr>
          <a:xfrm>
            <a:off x="1234911" y="3000081"/>
            <a:ext cx="4496586" cy="650449"/>
          </a:xfrm>
          <a:prstGeom prst="rect">
            <a:avLst/>
          </a:prstGeom>
          <a:solidFill>
            <a:srgbClr val="3841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7013"/>
            <a:r>
              <a:rPr lang="de-AT" sz="1800" b="1" dirty="0">
                <a:effectLst/>
                <a:latin typeface="Neutrif Pro DemiBold" pitchFamily="2" charset="77"/>
                <a:ea typeface="Calibri" panose="020F0502020204030204" pitchFamily="34" charset="0"/>
                <a:cs typeface="Nolan Bold" panose="00000500000000000000" pitchFamily="2" charset="0"/>
              </a:rPr>
              <a:t>IUFRO SPDC, </a:t>
            </a:r>
            <a:r>
              <a:rPr lang="de-AT" sz="1800" b="1" dirty="0" err="1">
                <a:effectLst/>
                <a:latin typeface="Neutrif Pro DemiBold" pitchFamily="2" charset="77"/>
                <a:ea typeface="Calibri" panose="020F0502020204030204" pitchFamily="34" charset="0"/>
                <a:cs typeface="Nolan Bold" panose="00000500000000000000" pitchFamily="2" charset="0"/>
              </a:rPr>
              <a:t>Programa</a:t>
            </a:r>
            <a:r>
              <a:rPr lang="de-AT" sz="1800" b="1" dirty="0">
                <a:effectLst/>
                <a:latin typeface="Neutrif Pro DemiBold" pitchFamily="2" charset="77"/>
                <a:ea typeface="Calibri" panose="020F0502020204030204" pitchFamily="34" charset="0"/>
                <a:cs typeface="Nolan Bold" panose="00000500000000000000" pitchFamily="2" charset="0"/>
              </a:rPr>
              <a:t> </a:t>
            </a:r>
            <a:r>
              <a:rPr lang="de-AT" sz="1800" b="1" dirty="0" err="1">
                <a:effectLst/>
                <a:latin typeface="Neutrif Pro DemiBold" pitchFamily="2" charset="77"/>
                <a:ea typeface="Calibri" panose="020F0502020204030204" pitchFamily="34" charset="0"/>
                <a:cs typeface="Nolan Bold" panose="00000500000000000000" pitchFamily="2" charset="0"/>
              </a:rPr>
              <a:t>Especial</a:t>
            </a:r>
            <a:r>
              <a:rPr lang="de-AT" sz="1800" b="1" dirty="0">
                <a:effectLst/>
                <a:latin typeface="Neutrif Pro DemiBold" pitchFamily="2" charset="77"/>
                <a:ea typeface="Calibri" panose="020F0502020204030204" pitchFamily="34" charset="0"/>
                <a:cs typeface="Nolan Bold" panose="00000500000000000000" pitchFamily="2" charset="0"/>
              </a:rPr>
              <a:t> </a:t>
            </a:r>
            <a:r>
              <a:rPr lang="de-AT" sz="1800" b="1" dirty="0" err="1">
                <a:effectLst/>
                <a:latin typeface="Neutrif Pro DemiBold" pitchFamily="2" charset="77"/>
                <a:ea typeface="Calibri" panose="020F0502020204030204" pitchFamily="34" charset="0"/>
                <a:cs typeface="Nolan Bold" panose="00000500000000000000" pitchFamily="2" charset="0"/>
              </a:rPr>
              <a:t>para</a:t>
            </a:r>
            <a:r>
              <a:rPr lang="de-AT" sz="1800" b="1" dirty="0">
                <a:effectLst/>
                <a:latin typeface="Neutrif Pro DemiBold" pitchFamily="2" charset="77"/>
                <a:ea typeface="Calibri" panose="020F0502020204030204" pitchFamily="34" charset="0"/>
                <a:cs typeface="Nolan Bold" panose="00000500000000000000" pitchFamily="2" charset="0"/>
              </a:rPr>
              <a:t> </a:t>
            </a:r>
            <a:r>
              <a:rPr lang="de-AT" sz="1800" b="1" dirty="0" err="1">
                <a:effectLst/>
                <a:latin typeface="Neutrif Pro DemiBold" pitchFamily="2" charset="77"/>
                <a:ea typeface="Calibri" panose="020F0502020204030204" pitchFamily="34" charset="0"/>
                <a:cs typeface="Nolan Bold" panose="00000500000000000000" pitchFamily="2" charset="0"/>
              </a:rPr>
              <a:t>el</a:t>
            </a:r>
            <a:r>
              <a:rPr lang="de-AT" b="1" dirty="0">
                <a:latin typeface="Neutrif Pro DemiBold" pitchFamily="2" charset="77"/>
                <a:ea typeface="Calibri" panose="020F0502020204030204" pitchFamily="34" charset="0"/>
                <a:cs typeface="Nolan Bold" panose="00000500000000000000" pitchFamily="2" charset="0"/>
              </a:rPr>
              <a:t> </a:t>
            </a:r>
            <a:r>
              <a:rPr lang="de-AT" sz="1800" b="1" dirty="0" err="1">
                <a:effectLst/>
                <a:latin typeface="Neutrif Pro DemiBold" pitchFamily="2" charset="77"/>
                <a:ea typeface="Calibri" panose="020F0502020204030204" pitchFamily="34" charset="0"/>
                <a:cs typeface="Nolan Bold" panose="00000500000000000000" pitchFamily="2" charset="0"/>
              </a:rPr>
              <a:t>Desarrollo</a:t>
            </a:r>
            <a:r>
              <a:rPr lang="de-AT" sz="1800" b="1" dirty="0">
                <a:effectLst/>
                <a:latin typeface="Neutrif Pro DemiBold" pitchFamily="2" charset="77"/>
                <a:ea typeface="Calibri" panose="020F0502020204030204" pitchFamily="34" charset="0"/>
                <a:cs typeface="Nolan Bold" panose="00000500000000000000" pitchFamily="2" charset="0"/>
              </a:rPr>
              <a:t> de </a:t>
            </a:r>
            <a:r>
              <a:rPr lang="de-AT" sz="1800" b="1" dirty="0" err="1">
                <a:effectLst/>
                <a:latin typeface="Neutrif Pro DemiBold" pitchFamily="2" charset="77"/>
                <a:ea typeface="Calibri" panose="020F0502020204030204" pitchFamily="34" charset="0"/>
                <a:cs typeface="Nolan Bold" panose="00000500000000000000" pitchFamily="2" charset="0"/>
              </a:rPr>
              <a:t>Capacidades</a:t>
            </a:r>
            <a:endParaRPr lang="en-AT" b="1" dirty="0">
              <a:latin typeface="Neutrif Pro DemiBold" pitchFamily="2" charset="77"/>
            </a:endParaRPr>
          </a:p>
        </p:txBody>
      </p:sp>
      <p:pic>
        <p:nvPicPr>
          <p:cNvPr id="13" name="Picture 2" descr="Image">
            <a:extLst>
              <a:ext uri="{FF2B5EF4-FFF2-40B4-BE49-F238E27FC236}">
                <a16:creationId xmlns:a16="http://schemas.microsoft.com/office/drawing/2014/main" id="{41DF6002-8834-5C92-0B4A-80387F3E2F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15493" y="278090"/>
            <a:ext cx="4496586" cy="3264016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DBD6AC-B2D6-EDA3-E473-C01E8DA42243}"/>
              </a:ext>
            </a:extLst>
          </p:cNvPr>
          <p:cNvSpPr/>
          <p:nvPr/>
        </p:nvSpPr>
        <p:spPr>
          <a:xfrm>
            <a:off x="6515493" y="3000081"/>
            <a:ext cx="4496586" cy="650449"/>
          </a:xfrm>
          <a:prstGeom prst="rect">
            <a:avLst/>
          </a:prstGeom>
          <a:solidFill>
            <a:srgbClr val="A4A5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7013"/>
            <a:r>
              <a:rPr lang="de-AT" b="1" dirty="0" err="1">
                <a:latin typeface="Neutrif Pro DemiBold" pitchFamily="2" charset="77"/>
              </a:rPr>
              <a:t>Programa</a:t>
            </a:r>
            <a:r>
              <a:rPr lang="de-AT" b="1" dirty="0">
                <a:latin typeface="Neutrif Pro DemiBold" pitchFamily="2" charset="77"/>
              </a:rPr>
              <a:t> de </a:t>
            </a:r>
            <a:r>
              <a:rPr lang="de-AT" b="1" dirty="0" err="1">
                <a:latin typeface="Neutrif Pro DemiBold" pitchFamily="2" charset="77"/>
              </a:rPr>
              <a:t>Interfaz</a:t>
            </a:r>
            <a:r>
              <a:rPr lang="de-AT" b="1" dirty="0">
                <a:latin typeface="Neutrif Pro DemiBold" pitchFamily="2" charset="77"/>
              </a:rPr>
              <a:t> Ciencia-</a:t>
            </a:r>
            <a:r>
              <a:rPr lang="de-AT" b="1" dirty="0" err="1">
                <a:latin typeface="Neutrif Pro DemiBold" pitchFamily="2" charset="77"/>
              </a:rPr>
              <a:t>Política</a:t>
            </a:r>
            <a:r>
              <a:rPr lang="de-AT" b="1" dirty="0">
                <a:latin typeface="Neutrif Pro DemiBold" pitchFamily="2" charset="77"/>
              </a:rPr>
              <a:t> (</a:t>
            </a:r>
            <a:r>
              <a:rPr lang="de-AT" b="1" dirty="0" err="1">
                <a:latin typeface="Neutrif Pro DemiBold" pitchFamily="2" charset="77"/>
              </a:rPr>
              <a:t>SciPol</a:t>
            </a:r>
            <a:r>
              <a:rPr lang="de-AT" b="1" dirty="0">
                <a:latin typeface="Neutrif Pro DemiBold" pitchFamily="2" charset="77"/>
              </a:rPr>
              <a:t>)</a:t>
            </a:r>
            <a:endParaRPr lang="en-AT" b="1" dirty="0">
              <a:latin typeface="Neutrif Pro D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956784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3B7461-9B68-0C08-405B-BD9B50BAB302}"/>
              </a:ext>
            </a:extLst>
          </p:cNvPr>
          <p:cNvSpPr/>
          <p:nvPr/>
        </p:nvSpPr>
        <p:spPr>
          <a:xfrm>
            <a:off x="0" y="0"/>
            <a:ext cx="12192000" cy="1545336"/>
          </a:xfrm>
          <a:prstGeom prst="rect">
            <a:avLst/>
          </a:prstGeom>
          <a:solidFill>
            <a:srgbClr val="0058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pic>
        <p:nvPicPr>
          <p:cNvPr id="3" name="Grafik 16" descr="Ein Bild, das Text enthält.&#10;&#10;Automatisch generierte Beschreibung">
            <a:extLst>
              <a:ext uri="{FF2B5EF4-FFF2-40B4-BE49-F238E27FC236}">
                <a16:creationId xmlns:a16="http://schemas.microsoft.com/office/drawing/2014/main" id="{003C499F-6DDE-D86C-B8E5-602863BAEAC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4453" y="517358"/>
            <a:ext cx="1472471" cy="510620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94486BD9-4EDA-6065-27E4-40E5BCDA0CE7}"/>
              </a:ext>
            </a:extLst>
          </p:cNvPr>
          <p:cNvSpPr txBox="1">
            <a:spLocks/>
          </p:cNvSpPr>
          <p:nvPr/>
        </p:nvSpPr>
        <p:spPr>
          <a:xfrm>
            <a:off x="990600" y="363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dirty="0" err="1">
                <a:solidFill>
                  <a:schemeClr val="bg1"/>
                </a:solidFill>
                <a:latin typeface="Nolan Medium" pitchFamily="2" charset="77"/>
              </a:rPr>
              <a:t>Socios</a:t>
            </a:r>
            <a:endParaRPr lang="en-AT" dirty="0">
              <a:solidFill>
                <a:schemeClr val="bg1"/>
              </a:solidFill>
              <a:latin typeface="Nolan Medium" pitchFamily="2" charset="77"/>
            </a:endParaRPr>
          </a:p>
        </p:txBody>
      </p:sp>
      <p:sp>
        <p:nvSpPr>
          <p:cNvPr id="9" name="Textfeld 17">
            <a:extLst>
              <a:ext uri="{FF2B5EF4-FFF2-40B4-BE49-F238E27FC236}">
                <a16:creationId xmlns:a16="http://schemas.microsoft.com/office/drawing/2014/main" id="{F0EDFB0F-0E32-06D3-3C5F-8D4D8ECEC6B4}"/>
              </a:ext>
            </a:extLst>
          </p:cNvPr>
          <p:cNvSpPr txBox="1"/>
          <p:nvPr/>
        </p:nvSpPr>
        <p:spPr>
          <a:xfrm>
            <a:off x="1537355" y="1630607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err="1">
                <a:latin typeface="Nolan" pitchFamily="2" charset="77"/>
                <a:cs typeface="Calibri" panose="020F0502020204030204" pitchFamily="34" charset="0"/>
              </a:rPr>
              <a:t>Gubernamentales</a:t>
            </a:r>
            <a:endParaRPr lang="en-US" dirty="0">
              <a:latin typeface="Nolan" pitchFamily="2" charset="77"/>
              <a:cs typeface="Calibri" panose="020F0502020204030204" pitchFamily="34" charset="0"/>
            </a:endParaRPr>
          </a:p>
        </p:txBody>
      </p:sp>
      <p:sp>
        <p:nvSpPr>
          <p:cNvPr id="10" name="Textfeld 19">
            <a:extLst>
              <a:ext uri="{FF2B5EF4-FFF2-40B4-BE49-F238E27FC236}">
                <a16:creationId xmlns:a16="http://schemas.microsoft.com/office/drawing/2014/main" id="{246EFB3E-4E28-FC0C-7E48-A192F134EE1D}"/>
              </a:ext>
            </a:extLst>
          </p:cNvPr>
          <p:cNvSpPr txBox="1"/>
          <p:nvPr/>
        </p:nvSpPr>
        <p:spPr>
          <a:xfrm>
            <a:off x="4828623" y="1630607"/>
            <a:ext cx="3691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Nolan" pitchFamily="2" charset="77"/>
                <a:cs typeface="Calibri" panose="020F0502020204030204" pitchFamily="34" charset="0"/>
              </a:rPr>
              <a:t>Intergubernamentales</a:t>
            </a:r>
            <a:endParaRPr lang="en-GB" dirty="0">
              <a:latin typeface="Nolan" pitchFamily="2" charset="77"/>
              <a:cs typeface="Calibri" panose="020F0502020204030204" pitchFamily="34" charset="0"/>
            </a:endParaRPr>
          </a:p>
        </p:txBody>
      </p:sp>
      <p:sp>
        <p:nvSpPr>
          <p:cNvPr id="11" name="Textfeld 20">
            <a:extLst>
              <a:ext uri="{FF2B5EF4-FFF2-40B4-BE49-F238E27FC236}">
                <a16:creationId xmlns:a16="http://schemas.microsoft.com/office/drawing/2014/main" id="{C4739367-D446-1E20-BE3C-75B643014B6A}"/>
              </a:ext>
            </a:extLst>
          </p:cNvPr>
          <p:cNvSpPr txBox="1"/>
          <p:nvPr/>
        </p:nvSpPr>
        <p:spPr>
          <a:xfrm>
            <a:off x="8496320" y="1630607"/>
            <a:ext cx="3314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err="1">
                <a:latin typeface="Nolan" pitchFamily="2" charset="77"/>
                <a:cs typeface="Calibri" panose="020F0502020204030204" pitchFamily="34" charset="0"/>
              </a:rPr>
              <a:t>No</a:t>
            </a:r>
            <a:r>
              <a:rPr lang="de-AT" dirty="0">
                <a:latin typeface="Nolan" pitchFamily="2" charset="77"/>
                <a:cs typeface="Calibri" panose="020F0502020204030204" pitchFamily="34" charset="0"/>
              </a:rPr>
              <a:t> </a:t>
            </a:r>
            <a:r>
              <a:rPr lang="de-AT" dirty="0" err="1">
                <a:latin typeface="Nolan" pitchFamily="2" charset="77"/>
                <a:cs typeface="Calibri" panose="020F0502020204030204" pitchFamily="34" charset="0"/>
              </a:rPr>
              <a:t>gubernamentales</a:t>
            </a:r>
            <a:r>
              <a:rPr lang="de-AT" dirty="0">
                <a:latin typeface="Nolan" pitchFamily="2" charset="77"/>
                <a:cs typeface="Calibri" panose="020F0502020204030204" pitchFamily="34" charset="0"/>
              </a:rPr>
              <a:t> </a:t>
            </a:r>
            <a:endParaRPr lang="en-US" dirty="0">
              <a:latin typeface="Nolan" pitchFamily="2" charset="77"/>
              <a:cs typeface="Calibri" panose="020F0502020204030204" pitchFamily="34" charset="0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028E4D7D-4512-CB29-A601-B7DF97143E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03083" y="1964427"/>
            <a:ext cx="2306468" cy="576617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E891AAD3-4D39-DFE2-296D-8BEF6C222B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256937" y="2565132"/>
            <a:ext cx="2352614" cy="619109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9E22B04B-52FA-1C6E-40EF-7887B96352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65815" y="3243841"/>
            <a:ext cx="1246584" cy="619109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FFD5062F-B5D3-3341-6E41-A4B9186528A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59283" y="3824891"/>
            <a:ext cx="1676400" cy="786641"/>
          </a:xfrm>
          <a:prstGeom prst="rect">
            <a:avLst/>
          </a:prstGeom>
        </p:spPr>
      </p:pic>
      <p:pic>
        <p:nvPicPr>
          <p:cNvPr id="23" name="Picture 2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AC603F0-8BEE-6576-ACD9-770F348A02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35887" y="4555719"/>
            <a:ext cx="1547100" cy="360101"/>
          </a:xfrm>
          <a:prstGeom prst="rect">
            <a:avLst/>
          </a:prstGeom>
        </p:spPr>
      </p:pic>
      <p:pic>
        <p:nvPicPr>
          <p:cNvPr id="25" name="Picture 24" descr="A black background with orange and blue text&#10;&#10;Description automatically generated">
            <a:extLst>
              <a:ext uri="{FF2B5EF4-FFF2-40B4-BE49-F238E27FC236}">
                <a16:creationId xmlns:a16="http://schemas.microsoft.com/office/drawing/2014/main" id="{B80F19F4-1C24-71F3-ECB3-E79089F19C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03979" y="4904396"/>
            <a:ext cx="952500" cy="850900"/>
          </a:xfrm>
          <a:prstGeom prst="rect">
            <a:avLst/>
          </a:prstGeom>
        </p:spPr>
      </p:pic>
      <p:pic>
        <p:nvPicPr>
          <p:cNvPr id="27" name="Picture 26" descr="A green and yellow shield with a tree&#10;&#10;Description automatically generated">
            <a:extLst>
              <a:ext uri="{FF2B5EF4-FFF2-40B4-BE49-F238E27FC236}">
                <a16:creationId xmlns:a16="http://schemas.microsoft.com/office/drawing/2014/main" id="{3AB961AF-449C-909B-EB37-1F836B793AAC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5887" y="5743875"/>
            <a:ext cx="659352" cy="729683"/>
          </a:xfrm>
          <a:prstGeom prst="rect">
            <a:avLst/>
          </a:prstGeom>
        </p:spPr>
      </p:pic>
      <p:pic>
        <p:nvPicPr>
          <p:cNvPr id="29" name="Picture 28" descr="A logo with colorful shapes&#10;&#10;Description automatically generated with medium confidence">
            <a:extLst>
              <a:ext uri="{FF2B5EF4-FFF2-40B4-BE49-F238E27FC236}">
                <a16:creationId xmlns:a16="http://schemas.microsoft.com/office/drawing/2014/main" id="{60E466D0-F3E6-F937-89E0-A9C95E9F733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13344" y="1999939"/>
            <a:ext cx="1574800" cy="635000"/>
          </a:xfrm>
          <a:prstGeom prst="rect">
            <a:avLst/>
          </a:prstGeom>
        </p:spPr>
      </p:pic>
      <p:pic>
        <p:nvPicPr>
          <p:cNvPr id="31" name="Picture 30" descr="A poster of a group of animals&#10;&#10;Description automatically generated">
            <a:extLst>
              <a:ext uri="{FF2B5EF4-FFF2-40B4-BE49-F238E27FC236}">
                <a16:creationId xmlns:a16="http://schemas.microsoft.com/office/drawing/2014/main" id="{154F7CCB-6D7C-103B-57F1-037AB102400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9609" y="2941261"/>
            <a:ext cx="771135" cy="653454"/>
          </a:xfrm>
          <a:prstGeom prst="rect">
            <a:avLst/>
          </a:prstGeom>
        </p:spPr>
      </p:pic>
      <p:pic>
        <p:nvPicPr>
          <p:cNvPr id="33" name="Picture 32" descr="A logo of a tree with green text&#10;&#10;Description automatically generated">
            <a:extLst>
              <a:ext uri="{FF2B5EF4-FFF2-40B4-BE49-F238E27FC236}">
                <a16:creationId xmlns:a16="http://schemas.microsoft.com/office/drawing/2014/main" id="{DCF9A584-47EA-8391-525E-96626FB3BE5E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9609" y="4396869"/>
            <a:ext cx="1584664" cy="1584664"/>
          </a:xfrm>
          <a:prstGeom prst="rect">
            <a:avLst/>
          </a:prstGeom>
        </p:spPr>
      </p:pic>
      <p:pic>
        <p:nvPicPr>
          <p:cNvPr id="39" name="Picture 38" descr="A blue logo with text and a plant&#10;&#10;Description automatically generated">
            <a:extLst>
              <a:ext uri="{FF2B5EF4-FFF2-40B4-BE49-F238E27FC236}">
                <a16:creationId xmlns:a16="http://schemas.microsoft.com/office/drawing/2014/main" id="{9659A666-7EF8-8955-A71C-5851FF8BFB30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2941" y="3855515"/>
            <a:ext cx="812423" cy="825068"/>
          </a:xfrm>
          <a:prstGeom prst="rect">
            <a:avLst/>
          </a:prstGeom>
        </p:spPr>
      </p:pic>
      <p:pic>
        <p:nvPicPr>
          <p:cNvPr id="41" name="Picture 40" descr="A logo with colorful circles&#10;&#10;Description automatically generated">
            <a:extLst>
              <a:ext uri="{FF2B5EF4-FFF2-40B4-BE49-F238E27FC236}">
                <a16:creationId xmlns:a16="http://schemas.microsoft.com/office/drawing/2014/main" id="{E07D2A83-C777-D9EB-FAE4-B78471DC707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198810" y="5743875"/>
            <a:ext cx="1246584" cy="623292"/>
          </a:xfrm>
          <a:prstGeom prst="rect">
            <a:avLst/>
          </a:prstGeom>
        </p:spPr>
      </p:pic>
      <p:pic>
        <p:nvPicPr>
          <p:cNvPr id="43" name="Picture 4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BF7FAB1-9BB3-E583-7046-D7D0C0588ED4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4953" y="2024701"/>
            <a:ext cx="1957283" cy="542840"/>
          </a:xfrm>
          <a:prstGeom prst="rect">
            <a:avLst/>
          </a:prstGeom>
        </p:spPr>
      </p:pic>
      <p:pic>
        <p:nvPicPr>
          <p:cNvPr id="45" name="Picture 4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847EE64-B416-013C-5F6D-5999281C8C91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8821" y="2771506"/>
            <a:ext cx="1093537" cy="445108"/>
          </a:xfrm>
          <a:prstGeom prst="rect">
            <a:avLst/>
          </a:prstGeom>
        </p:spPr>
      </p:pic>
      <p:pic>
        <p:nvPicPr>
          <p:cNvPr id="47" name="Picture 46" descr="A green text on a black background&#10;&#10;Description automatically generated">
            <a:extLst>
              <a:ext uri="{FF2B5EF4-FFF2-40B4-BE49-F238E27FC236}">
                <a16:creationId xmlns:a16="http://schemas.microsoft.com/office/drawing/2014/main" id="{06213CE4-DE7B-DD12-D39F-AD74116351B1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0046" y="3420579"/>
            <a:ext cx="1092683" cy="528988"/>
          </a:xfrm>
          <a:prstGeom prst="rect">
            <a:avLst/>
          </a:prstGeom>
        </p:spPr>
      </p:pic>
      <p:pic>
        <p:nvPicPr>
          <p:cNvPr id="49" name="Picture 48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19903B80-E6CE-E402-6A92-0812F994E841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5906" y="4153532"/>
            <a:ext cx="1837558" cy="552703"/>
          </a:xfrm>
          <a:prstGeom prst="rect">
            <a:avLst/>
          </a:prstGeom>
        </p:spPr>
      </p:pic>
      <p:pic>
        <p:nvPicPr>
          <p:cNvPr id="51" name="Picture 50" descr="A black background with green and red text&#10;&#10;Description automatically generated">
            <a:extLst>
              <a:ext uri="{FF2B5EF4-FFF2-40B4-BE49-F238E27FC236}">
                <a16:creationId xmlns:a16="http://schemas.microsoft.com/office/drawing/2014/main" id="{94E6CC4B-84BC-CFDF-D917-3A2D73B56307}"/>
              </a:ext>
            </a:extLst>
          </p:cNvPr>
          <p:cNvPicPr>
            <a:picLocks noChangeAspect="1"/>
          </p:cNvPicPr>
          <p:nvPr/>
        </p:nvPicPr>
        <p:blipFill>
          <a:blip r:embed="rId2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5906" y="4910200"/>
            <a:ext cx="1584665" cy="650341"/>
          </a:xfrm>
          <a:prstGeom prst="rect">
            <a:avLst/>
          </a:prstGeom>
        </p:spPr>
      </p:pic>
      <p:pic>
        <p:nvPicPr>
          <p:cNvPr id="53" name="Picture 52" descr="A green tree on a globe&#10;&#10;Description automatically generated">
            <a:extLst>
              <a:ext uri="{FF2B5EF4-FFF2-40B4-BE49-F238E27FC236}">
                <a16:creationId xmlns:a16="http://schemas.microsoft.com/office/drawing/2014/main" id="{EEECF477-91CE-A300-5061-88685400A537}"/>
              </a:ext>
            </a:extLst>
          </p:cNvPr>
          <p:cNvPicPr>
            <a:picLocks noChangeAspect="1"/>
          </p:cNvPicPr>
          <p:nvPr/>
        </p:nvPicPr>
        <p:blipFill>
          <a:blip r:embed="rId2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5756" y="5764505"/>
            <a:ext cx="1034922" cy="59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542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02725C-4FDB-0B7A-5686-643BBABA94A5}"/>
              </a:ext>
            </a:extLst>
          </p:cNvPr>
          <p:cNvSpPr/>
          <p:nvPr/>
        </p:nvSpPr>
        <p:spPr>
          <a:xfrm>
            <a:off x="0" y="0"/>
            <a:ext cx="12192000" cy="1545336"/>
          </a:xfrm>
          <a:prstGeom prst="rect">
            <a:avLst/>
          </a:prstGeom>
          <a:solidFill>
            <a:srgbClr val="0058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T"/>
          </a:p>
        </p:txBody>
      </p:sp>
      <p:pic>
        <p:nvPicPr>
          <p:cNvPr id="4" name="Grafik 16" descr="Ein Bild, das Text enthält.&#10;&#10;Automatisch generierte Beschreibung">
            <a:extLst>
              <a:ext uri="{FF2B5EF4-FFF2-40B4-BE49-F238E27FC236}">
                <a16:creationId xmlns:a16="http://schemas.microsoft.com/office/drawing/2014/main" id="{5C8C6D45-F77F-8F9B-DF94-C31CE9062F6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4453" y="517358"/>
            <a:ext cx="1472471" cy="51062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D97E535-12E6-F86E-6BDB-907613ADC657}"/>
              </a:ext>
            </a:extLst>
          </p:cNvPr>
          <p:cNvSpPr/>
          <p:nvPr/>
        </p:nvSpPr>
        <p:spPr>
          <a:xfrm>
            <a:off x="838200" y="2358454"/>
            <a:ext cx="3286125" cy="2628006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00C7B15-FC62-45EC-A7BA-A28D36394994}"/>
              </a:ext>
            </a:extLst>
          </p:cNvPr>
          <p:cNvSpPr/>
          <p:nvPr/>
        </p:nvSpPr>
        <p:spPr>
          <a:xfrm>
            <a:off x="4452937" y="2358231"/>
            <a:ext cx="3286125" cy="2628900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T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218ECBF-19EE-0BE7-6D1B-0E5CA8715C82}"/>
              </a:ext>
            </a:extLst>
          </p:cNvPr>
          <p:cNvSpPr/>
          <p:nvPr/>
        </p:nvSpPr>
        <p:spPr>
          <a:xfrm>
            <a:off x="8067675" y="2358231"/>
            <a:ext cx="3286125" cy="2628900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T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94486BD9-4EDA-6065-27E4-40E5BCDA0CE7}"/>
              </a:ext>
            </a:extLst>
          </p:cNvPr>
          <p:cNvSpPr txBox="1">
            <a:spLocks/>
          </p:cNvSpPr>
          <p:nvPr/>
        </p:nvSpPr>
        <p:spPr>
          <a:xfrm>
            <a:off x="838200" y="36360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AT" dirty="0" err="1">
                <a:solidFill>
                  <a:schemeClr val="bg1"/>
                </a:solidFill>
                <a:latin typeface="Nolan Medium" pitchFamily="2" charset="77"/>
              </a:rPr>
              <a:t>Publicaciones</a:t>
            </a:r>
            <a:r>
              <a:rPr lang="de-AT" dirty="0">
                <a:solidFill>
                  <a:schemeClr val="bg1"/>
                </a:solidFill>
                <a:latin typeface="Nolan Medium" pitchFamily="2" charset="77"/>
              </a:rPr>
              <a:t> </a:t>
            </a:r>
            <a:r>
              <a:rPr lang="de-AT" dirty="0" err="1">
                <a:solidFill>
                  <a:schemeClr val="bg1"/>
                </a:solidFill>
                <a:latin typeface="Nolan Medium" pitchFamily="2" charset="77"/>
              </a:rPr>
              <a:t>y</a:t>
            </a:r>
            <a:r>
              <a:rPr lang="de-AT" dirty="0">
                <a:solidFill>
                  <a:schemeClr val="bg1"/>
                </a:solidFill>
                <a:latin typeface="Nolan Medium" pitchFamily="2" charset="77"/>
              </a:rPr>
              <a:t> podcast</a:t>
            </a:r>
            <a:endParaRPr lang="en-AT" dirty="0">
              <a:solidFill>
                <a:schemeClr val="bg1"/>
              </a:solidFill>
              <a:latin typeface="Nolan Medium" pitchFamily="2" charset="77"/>
            </a:endParaRPr>
          </a:p>
        </p:txBody>
      </p:sp>
      <p:pic>
        <p:nvPicPr>
          <p:cNvPr id="4100" name="Picture 4" descr="Ein Bild, das Text, Brief enthält.&#10;&#10;Automatisch generierte Beschreibung">
            <a:extLst>
              <a:ext uri="{FF2B5EF4-FFF2-40B4-BE49-F238E27FC236}">
                <a16:creationId xmlns:a16="http://schemas.microsoft.com/office/drawing/2014/main" id="{077F2605-85CF-6242-0536-E5A6C47BE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14630" y="2359919"/>
            <a:ext cx="1867762" cy="264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8FE5B171-DC2C-5475-EEAE-EA3B53931FA0}"/>
              </a:ext>
            </a:extLst>
          </p:cNvPr>
          <p:cNvSpPr/>
          <p:nvPr/>
        </p:nvSpPr>
        <p:spPr>
          <a:xfrm>
            <a:off x="1133951" y="4724018"/>
            <a:ext cx="2924651" cy="920115"/>
          </a:xfrm>
          <a:custGeom>
            <a:avLst/>
            <a:gdLst>
              <a:gd name="connsiteX0" fmla="*/ 0 w 2924651"/>
              <a:gd name="connsiteY0" fmla="*/ 0 h 920115"/>
              <a:gd name="connsiteX1" fmla="*/ 1706046 w 2924651"/>
              <a:gd name="connsiteY1" fmla="*/ 0 h 920115"/>
              <a:gd name="connsiteX2" fmla="*/ 2054567 w 2924651"/>
              <a:gd name="connsiteY2" fmla="*/ -98452 h 920115"/>
              <a:gd name="connsiteX3" fmla="*/ 2437209 w 2924651"/>
              <a:gd name="connsiteY3" fmla="*/ 0 h 920115"/>
              <a:gd name="connsiteX4" fmla="*/ 2924651 w 2924651"/>
              <a:gd name="connsiteY4" fmla="*/ 0 h 920115"/>
              <a:gd name="connsiteX5" fmla="*/ 2924651 w 2924651"/>
              <a:gd name="connsiteY5" fmla="*/ 153353 h 920115"/>
              <a:gd name="connsiteX6" fmla="*/ 2924651 w 2924651"/>
              <a:gd name="connsiteY6" fmla="*/ 153353 h 920115"/>
              <a:gd name="connsiteX7" fmla="*/ 2924651 w 2924651"/>
              <a:gd name="connsiteY7" fmla="*/ 383381 h 920115"/>
              <a:gd name="connsiteX8" fmla="*/ 2924651 w 2924651"/>
              <a:gd name="connsiteY8" fmla="*/ 920115 h 920115"/>
              <a:gd name="connsiteX9" fmla="*/ 2437209 w 2924651"/>
              <a:gd name="connsiteY9" fmla="*/ 920115 h 920115"/>
              <a:gd name="connsiteX10" fmla="*/ 1706046 w 2924651"/>
              <a:gd name="connsiteY10" fmla="*/ 920115 h 920115"/>
              <a:gd name="connsiteX11" fmla="*/ 1706046 w 2924651"/>
              <a:gd name="connsiteY11" fmla="*/ 920115 h 920115"/>
              <a:gd name="connsiteX12" fmla="*/ 0 w 2924651"/>
              <a:gd name="connsiteY12" fmla="*/ 920115 h 920115"/>
              <a:gd name="connsiteX13" fmla="*/ 0 w 2924651"/>
              <a:gd name="connsiteY13" fmla="*/ 383381 h 920115"/>
              <a:gd name="connsiteX14" fmla="*/ 0 w 2924651"/>
              <a:gd name="connsiteY14" fmla="*/ 153353 h 920115"/>
              <a:gd name="connsiteX15" fmla="*/ 0 w 2924651"/>
              <a:gd name="connsiteY15" fmla="*/ 153353 h 920115"/>
              <a:gd name="connsiteX16" fmla="*/ 0 w 2924651"/>
              <a:gd name="connsiteY16" fmla="*/ 0 h 920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24651" h="920115">
                <a:moveTo>
                  <a:pt x="0" y="0"/>
                </a:moveTo>
                <a:lnTo>
                  <a:pt x="1706046" y="0"/>
                </a:lnTo>
                <a:lnTo>
                  <a:pt x="2054567" y="-98452"/>
                </a:lnTo>
                <a:lnTo>
                  <a:pt x="2437209" y="0"/>
                </a:lnTo>
                <a:lnTo>
                  <a:pt x="2924651" y="0"/>
                </a:lnTo>
                <a:lnTo>
                  <a:pt x="2924651" y="153353"/>
                </a:lnTo>
                <a:lnTo>
                  <a:pt x="2924651" y="153353"/>
                </a:lnTo>
                <a:lnTo>
                  <a:pt x="2924651" y="383381"/>
                </a:lnTo>
                <a:lnTo>
                  <a:pt x="2924651" y="920115"/>
                </a:lnTo>
                <a:lnTo>
                  <a:pt x="2437209" y="920115"/>
                </a:lnTo>
                <a:lnTo>
                  <a:pt x="1706046" y="920115"/>
                </a:lnTo>
                <a:lnTo>
                  <a:pt x="1706046" y="920115"/>
                </a:lnTo>
                <a:lnTo>
                  <a:pt x="0" y="920115"/>
                </a:lnTo>
                <a:lnTo>
                  <a:pt x="0" y="383381"/>
                </a:lnTo>
                <a:lnTo>
                  <a:pt x="0" y="153353"/>
                </a:lnTo>
                <a:lnTo>
                  <a:pt x="0" y="153353"/>
                </a:lnTo>
                <a:lnTo>
                  <a:pt x="0" y="0"/>
                </a:lnTo>
                <a:close/>
              </a:path>
            </a:pathLst>
          </a:custGeom>
          <a:solidFill>
            <a:srgbClr val="00588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200" dirty="0">
                <a:latin typeface="Neutrif Pro" pitchFamily="2" charset="77"/>
              </a:rPr>
              <a:t>Bosques y </a:t>
            </a:r>
            <a:r>
              <a:rPr lang="en-GB" sz="1200" dirty="0" err="1">
                <a:latin typeface="Neutrif Pro" pitchFamily="2" charset="77"/>
              </a:rPr>
              <a:t>Árboles</a:t>
            </a:r>
            <a:r>
              <a:rPr lang="en-GB" sz="1200" dirty="0">
                <a:latin typeface="Neutrif Pro" pitchFamily="2" charset="77"/>
              </a:rPr>
              <a:t> para la </a:t>
            </a:r>
            <a:r>
              <a:rPr lang="en-GB" sz="1200" dirty="0" err="1">
                <a:latin typeface="Neutrif Pro" pitchFamily="2" charset="77"/>
              </a:rPr>
              <a:t>Salud</a:t>
            </a:r>
            <a:r>
              <a:rPr lang="en-GB" sz="1200" dirty="0">
                <a:latin typeface="Neutrif Pro" pitchFamily="2" charset="77"/>
              </a:rPr>
              <a:t> Humana: </a:t>
            </a:r>
            <a:r>
              <a:rPr lang="en-GB" sz="1200" dirty="0" err="1">
                <a:latin typeface="Neutrif Pro" pitchFamily="2" charset="77"/>
              </a:rPr>
              <a:t>Vías</a:t>
            </a:r>
            <a:r>
              <a:rPr lang="en-GB" sz="1200" dirty="0">
                <a:latin typeface="Neutrif Pro" pitchFamily="2" charset="77"/>
              </a:rPr>
              <a:t>, </a:t>
            </a:r>
            <a:r>
              <a:rPr lang="en-GB" sz="1200" dirty="0" err="1">
                <a:latin typeface="Neutrif Pro" pitchFamily="2" charset="77"/>
              </a:rPr>
              <a:t>Impactos</a:t>
            </a:r>
            <a:r>
              <a:rPr lang="en-GB" sz="1200" dirty="0">
                <a:latin typeface="Neutrif Pro" pitchFamily="2" charset="77"/>
              </a:rPr>
              <a:t>, </a:t>
            </a:r>
            <a:r>
              <a:rPr lang="en-GB" sz="1200" dirty="0" err="1">
                <a:latin typeface="Neutrif Pro" pitchFamily="2" charset="77"/>
              </a:rPr>
              <a:t>Desafíos</a:t>
            </a:r>
            <a:r>
              <a:rPr lang="en-GB" sz="1200" dirty="0">
                <a:latin typeface="Neutrif Pro" pitchFamily="2" charset="77"/>
              </a:rPr>
              <a:t> y </a:t>
            </a:r>
            <a:r>
              <a:rPr lang="en-GB" sz="1200" dirty="0" err="1">
                <a:latin typeface="Neutrif Pro" pitchFamily="2" charset="77"/>
              </a:rPr>
              <a:t>Opciones</a:t>
            </a:r>
            <a:r>
              <a:rPr lang="en-GB" sz="1200" dirty="0">
                <a:latin typeface="Neutrif Pro" pitchFamily="2" charset="77"/>
              </a:rPr>
              <a:t> de Respuesta</a:t>
            </a:r>
          </a:p>
        </p:txBody>
      </p:sp>
      <p:pic>
        <p:nvPicPr>
          <p:cNvPr id="4102" name="Picture 6" descr="Ein Bild, das Text enthält.&#10;&#10;Automatisch generierte Beschreibung">
            <a:extLst>
              <a:ext uri="{FF2B5EF4-FFF2-40B4-BE49-F238E27FC236}">
                <a16:creationId xmlns:a16="http://schemas.microsoft.com/office/drawing/2014/main" id="{C455FEE0-2722-2551-7995-6FE1E60371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4870" y="2315243"/>
            <a:ext cx="1867763" cy="264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reeform 16">
            <a:extLst>
              <a:ext uri="{FF2B5EF4-FFF2-40B4-BE49-F238E27FC236}">
                <a16:creationId xmlns:a16="http://schemas.microsoft.com/office/drawing/2014/main" id="{D1627513-FD10-80D1-2053-2651E98FF1BC}"/>
              </a:ext>
            </a:extLst>
          </p:cNvPr>
          <p:cNvSpPr/>
          <p:nvPr/>
        </p:nvSpPr>
        <p:spPr>
          <a:xfrm>
            <a:off x="4748688" y="4724241"/>
            <a:ext cx="2924651" cy="920115"/>
          </a:xfrm>
          <a:custGeom>
            <a:avLst/>
            <a:gdLst>
              <a:gd name="connsiteX0" fmla="*/ 0 w 2924651"/>
              <a:gd name="connsiteY0" fmla="*/ 0 h 920115"/>
              <a:gd name="connsiteX1" fmla="*/ 1706046 w 2924651"/>
              <a:gd name="connsiteY1" fmla="*/ 0 h 920115"/>
              <a:gd name="connsiteX2" fmla="*/ 2054567 w 2924651"/>
              <a:gd name="connsiteY2" fmla="*/ -98452 h 920115"/>
              <a:gd name="connsiteX3" fmla="*/ 2437209 w 2924651"/>
              <a:gd name="connsiteY3" fmla="*/ 0 h 920115"/>
              <a:gd name="connsiteX4" fmla="*/ 2924651 w 2924651"/>
              <a:gd name="connsiteY4" fmla="*/ 0 h 920115"/>
              <a:gd name="connsiteX5" fmla="*/ 2924651 w 2924651"/>
              <a:gd name="connsiteY5" fmla="*/ 153353 h 920115"/>
              <a:gd name="connsiteX6" fmla="*/ 2924651 w 2924651"/>
              <a:gd name="connsiteY6" fmla="*/ 153353 h 920115"/>
              <a:gd name="connsiteX7" fmla="*/ 2924651 w 2924651"/>
              <a:gd name="connsiteY7" fmla="*/ 383381 h 920115"/>
              <a:gd name="connsiteX8" fmla="*/ 2924651 w 2924651"/>
              <a:gd name="connsiteY8" fmla="*/ 920115 h 920115"/>
              <a:gd name="connsiteX9" fmla="*/ 2437209 w 2924651"/>
              <a:gd name="connsiteY9" fmla="*/ 920115 h 920115"/>
              <a:gd name="connsiteX10" fmla="*/ 1706046 w 2924651"/>
              <a:gd name="connsiteY10" fmla="*/ 920115 h 920115"/>
              <a:gd name="connsiteX11" fmla="*/ 1706046 w 2924651"/>
              <a:gd name="connsiteY11" fmla="*/ 920115 h 920115"/>
              <a:gd name="connsiteX12" fmla="*/ 0 w 2924651"/>
              <a:gd name="connsiteY12" fmla="*/ 920115 h 920115"/>
              <a:gd name="connsiteX13" fmla="*/ 0 w 2924651"/>
              <a:gd name="connsiteY13" fmla="*/ 383381 h 920115"/>
              <a:gd name="connsiteX14" fmla="*/ 0 w 2924651"/>
              <a:gd name="connsiteY14" fmla="*/ 153353 h 920115"/>
              <a:gd name="connsiteX15" fmla="*/ 0 w 2924651"/>
              <a:gd name="connsiteY15" fmla="*/ 153353 h 920115"/>
              <a:gd name="connsiteX16" fmla="*/ 0 w 2924651"/>
              <a:gd name="connsiteY16" fmla="*/ 0 h 920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24651" h="920115">
                <a:moveTo>
                  <a:pt x="0" y="0"/>
                </a:moveTo>
                <a:lnTo>
                  <a:pt x="1706046" y="0"/>
                </a:lnTo>
                <a:lnTo>
                  <a:pt x="2054567" y="-98452"/>
                </a:lnTo>
                <a:lnTo>
                  <a:pt x="2437209" y="0"/>
                </a:lnTo>
                <a:lnTo>
                  <a:pt x="2924651" y="0"/>
                </a:lnTo>
                <a:lnTo>
                  <a:pt x="2924651" y="153353"/>
                </a:lnTo>
                <a:lnTo>
                  <a:pt x="2924651" y="153353"/>
                </a:lnTo>
                <a:lnTo>
                  <a:pt x="2924651" y="383381"/>
                </a:lnTo>
                <a:lnTo>
                  <a:pt x="2924651" y="920115"/>
                </a:lnTo>
                <a:lnTo>
                  <a:pt x="2437209" y="920115"/>
                </a:lnTo>
                <a:lnTo>
                  <a:pt x="1706046" y="920115"/>
                </a:lnTo>
                <a:lnTo>
                  <a:pt x="1706046" y="920115"/>
                </a:lnTo>
                <a:lnTo>
                  <a:pt x="0" y="920115"/>
                </a:lnTo>
                <a:lnTo>
                  <a:pt x="0" y="383381"/>
                </a:lnTo>
                <a:lnTo>
                  <a:pt x="0" y="153353"/>
                </a:lnTo>
                <a:lnTo>
                  <a:pt x="0" y="153353"/>
                </a:lnTo>
                <a:lnTo>
                  <a:pt x="0" y="0"/>
                </a:lnTo>
                <a:close/>
              </a:path>
            </a:pathLst>
          </a:custGeom>
          <a:solidFill>
            <a:srgbClr val="00588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AT" sz="1200" u="none" kern="1200" dirty="0">
                <a:latin typeface="Neutrif Pro" pitchFamily="2" charset="77"/>
              </a:rPr>
              <a:t>Forest </a:t>
            </a:r>
            <a:r>
              <a:rPr lang="de-AT" sz="1200" u="none" kern="1200" dirty="0" err="1">
                <a:latin typeface="Neutrif Pro" pitchFamily="2" charset="77"/>
              </a:rPr>
              <a:t>Related</a:t>
            </a:r>
            <a:r>
              <a:rPr lang="de-AT" sz="1200" u="none" kern="1200" dirty="0">
                <a:latin typeface="Neutrif Pro" pitchFamily="2" charset="77"/>
              </a:rPr>
              <a:t> Nature-</a:t>
            </a:r>
            <a:r>
              <a:rPr lang="de-AT" sz="1200" u="none" kern="1200" dirty="0" err="1">
                <a:latin typeface="Neutrif Pro" pitchFamily="2" charset="77"/>
              </a:rPr>
              <a:t>based</a:t>
            </a:r>
            <a:r>
              <a:rPr lang="de-AT" sz="1200" u="none" kern="1200" dirty="0">
                <a:latin typeface="Neutrif Pro" pitchFamily="2" charset="77"/>
              </a:rPr>
              <a:t> </a:t>
            </a:r>
            <a:r>
              <a:rPr lang="de-AT" sz="1200" u="none" kern="1200" dirty="0" err="1">
                <a:latin typeface="Neutrif Pro" pitchFamily="2" charset="77"/>
              </a:rPr>
              <a:t>Approaches</a:t>
            </a:r>
            <a:r>
              <a:rPr lang="de-AT" sz="1200" u="none" kern="1200" dirty="0">
                <a:latin typeface="Neutrif Pro" pitchFamily="2" charset="77"/>
              </a:rPr>
              <a:t> – Review </a:t>
            </a:r>
            <a:r>
              <a:rPr lang="de-AT" sz="1200" u="none" kern="1200" dirty="0" err="1">
                <a:latin typeface="Neutrif Pro" pitchFamily="2" charset="77"/>
              </a:rPr>
              <a:t>of</a:t>
            </a:r>
            <a:r>
              <a:rPr lang="de-AT" sz="1200" u="none" kern="1200" dirty="0">
                <a:latin typeface="Neutrif Pro" pitchFamily="2" charset="77"/>
              </a:rPr>
              <a:t> Terms and </a:t>
            </a:r>
            <a:r>
              <a:rPr lang="de-AT" sz="1200" u="none" kern="1200" dirty="0" err="1">
                <a:latin typeface="Neutrif Pro" pitchFamily="2" charset="77"/>
              </a:rPr>
              <a:t>Concepts</a:t>
            </a:r>
            <a:r>
              <a:rPr lang="de-AT" sz="1200" u="none" kern="1200" dirty="0">
                <a:latin typeface="Neutrif Pro" pitchFamily="2" charset="77"/>
              </a:rPr>
              <a:t> – </a:t>
            </a:r>
            <a:r>
              <a:rPr lang="de-AT" sz="1200" u="none" kern="1200" dirty="0" err="1">
                <a:latin typeface="Neutrif Pro" pitchFamily="2" charset="77"/>
              </a:rPr>
              <a:t>from</a:t>
            </a:r>
            <a:r>
              <a:rPr lang="de-AT" sz="1200" u="none" kern="1200" dirty="0">
                <a:latin typeface="Neutrif Pro" pitchFamily="2" charset="77"/>
              </a:rPr>
              <a:t> </a:t>
            </a:r>
            <a:r>
              <a:rPr lang="de-AT" sz="1200" u="none" kern="1200" dirty="0" err="1">
                <a:latin typeface="Neutrif Pro" pitchFamily="2" charset="77"/>
              </a:rPr>
              <a:t>Afforestation</a:t>
            </a:r>
            <a:r>
              <a:rPr lang="de-AT" sz="1200" u="none" kern="1200" dirty="0">
                <a:latin typeface="Neutrif Pro" pitchFamily="2" charset="77"/>
              </a:rPr>
              <a:t> </a:t>
            </a:r>
            <a:r>
              <a:rPr lang="de-AT" sz="1200" u="none" kern="1200" dirty="0" err="1">
                <a:latin typeface="Neutrif Pro" pitchFamily="2" charset="77"/>
              </a:rPr>
              <a:t>to</a:t>
            </a:r>
            <a:r>
              <a:rPr lang="de-AT" sz="1200" u="none" kern="1200" dirty="0">
                <a:latin typeface="Neutrif Pro" pitchFamily="2" charset="77"/>
              </a:rPr>
              <a:t> Forest Landscape Restoration</a:t>
            </a:r>
            <a:endParaRPr lang="en-GB" sz="1200" kern="1200" dirty="0">
              <a:latin typeface="Neutrif Pro" pitchFamily="2" charset="77"/>
            </a:endParaRPr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16E23668-3FAF-9FD5-0AC2-12C82DE43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0737" y="2358231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reeform 18">
            <a:extLst>
              <a:ext uri="{FF2B5EF4-FFF2-40B4-BE49-F238E27FC236}">
                <a16:creationId xmlns:a16="http://schemas.microsoft.com/office/drawing/2014/main" id="{CB979410-AF83-D83A-B54A-D4F3E82D7E47}"/>
              </a:ext>
            </a:extLst>
          </p:cNvPr>
          <p:cNvSpPr/>
          <p:nvPr/>
        </p:nvSpPr>
        <p:spPr>
          <a:xfrm>
            <a:off x="8363426" y="4724241"/>
            <a:ext cx="2924651" cy="920115"/>
          </a:xfrm>
          <a:custGeom>
            <a:avLst/>
            <a:gdLst>
              <a:gd name="connsiteX0" fmla="*/ 0 w 2924651"/>
              <a:gd name="connsiteY0" fmla="*/ 0 h 920115"/>
              <a:gd name="connsiteX1" fmla="*/ 1706046 w 2924651"/>
              <a:gd name="connsiteY1" fmla="*/ 0 h 920115"/>
              <a:gd name="connsiteX2" fmla="*/ 2054567 w 2924651"/>
              <a:gd name="connsiteY2" fmla="*/ -98452 h 920115"/>
              <a:gd name="connsiteX3" fmla="*/ 2437209 w 2924651"/>
              <a:gd name="connsiteY3" fmla="*/ 0 h 920115"/>
              <a:gd name="connsiteX4" fmla="*/ 2924651 w 2924651"/>
              <a:gd name="connsiteY4" fmla="*/ 0 h 920115"/>
              <a:gd name="connsiteX5" fmla="*/ 2924651 w 2924651"/>
              <a:gd name="connsiteY5" fmla="*/ 153353 h 920115"/>
              <a:gd name="connsiteX6" fmla="*/ 2924651 w 2924651"/>
              <a:gd name="connsiteY6" fmla="*/ 153353 h 920115"/>
              <a:gd name="connsiteX7" fmla="*/ 2924651 w 2924651"/>
              <a:gd name="connsiteY7" fmla="*/ 383381 h 920115"/>
              <a:gd name="connsiteX8" fmla="*/ 2924651 w 2924651"/>
              <a:gd name="connsiteY8" fmla="*/ 920115 h 920115"/>
              <a:gd name="connsiteX9" fmla="*/ 2437209 w 2924651"/>
              <a:gd name="connsiteY9" fmla="*/ 920115 h 920115"/>
              <a:gd name="connsiteX10" fmla="*/ 1706046 w 2924651"/>
              <a:gd name="connsiteY10" fmla="*/ 920115 h 920115"/>
              <a:gd name="connsiteX11" fmla="*/ 1706046 w 2924651"/>
              <a:gd name="connsiteY11" fmla="*/ 920115 h 920115"/>
              <a:gd name="connsiteX12" fmla="*/ 0 w 2924651"/>
              <a:gd name="connsiteY12" fmla="*/ 920115 h 920115"/>
              <a:gd name="connsiteX13" fmla="*/ 0 w 2924651"/>
              <a:gd name="connsiteY13" fmla="*/ 383381 h 920115"/>
              <a:gd name="connsiteX14" fmla="*/ 0 w 2924651"/>
              <a:gd name="connsiteY14" fmla="*/ 153353 h 920115"/>
              <a:gd name="connsiteX15" fmla="*/ 0 w 2924651"/>
              <a:gd name="connsiteY15" fmla="*/ 153353 h 920115"/>
              <a:gd name="connsiteX16" fmla="*/ 0 w 2924651"/>
              <a:gd name="connsiteY16" fmla="*/ 0 h 920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24651" h="920115">
                <a:moveTo>
                  <a:pt x="0" y="0"/>
                </a:moveTo>
                <a:lnTo>
                  <a:pt x="1706046" y="0"/>
                </a:lnTo>
                <a:lnTo>
                  <a:pt x="2054567" y="-98452"/>
                </a:lnTo>
                <a:lnTo>
                  <a:pt x="2437209" y="0"/>
                </a:lnTo>
                <a:lnTo>
                  <a:pt x="2924651" y="0"/>
                </a:lnTo>
                <a:lnTo>
                  <a:pt x="2924651" y="153353"/>
                </a:lnTo>
                <a:lnTo>
                  <a:pt x="2924651" y="153353"/>
                </a:lnTo>
                <a:lnTo>
                  <a:pt x="2924651" y="383381"/>
                </a:lnTo>
                <a:lnTo>
                  <a:pt x="2924651" y="920115"/>
                </a:lnTo>
                <a:lnTo>
                  <a:pt x="2437209" y="920115"/>
                </a:lnTo>
                <a:lnTo>
                  <a:pt x="1706046" y="920115"/>
                </a:lnTo>
                <a:lnTo>
                  <a:pt x="1706046" y="920115"/>
                </a:lnTo>
                <a:lnTo>
                  <a:pt x="0" y="920115"/>
                </a:lnTo>
                <a:lnTo>
                  <a:pt x="0" y="383381"/>
                </a:lnTo>
                <a:lnTo>
                  <a:pt x="0" y="153353"/>
                </a:lnTo>
                <a:lnTo>
                  <a:pt x="0" y="153353"/>
                </a:lnTo>
                <a:lnTo>
                  <a:pt x="0" y="0"/>
                </a:lnTo>
                <a:close/>
              </a:path>
            </a:pathLst>
          </a:custGeom>
          <a:solidFill>
            <a:srgbClr val="00588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AT" sz="1200" u="none" kern="1200" dirty="0" err="1">
                <a:latin typeface="Neutrif Pro" pitchFamily="2" charset="77"/>
              </a:rPr>
              <a:t>Branching</a:t>
            </a:r>
            <a:r>
              <a:rPr lang="de-AT" sz="1200" u="none" kern="1200" dirty="0">
                <a:latin typeface="Neutrif Pro" pitchFamily="2" charset="77"/>
              </a:rPr>
              <a:t> Out: The Forest Podcast</a:t>
            </a:r>
            <a:r>
              <a:rPr lang="de-AT" sz="1200" kern="1200" dirty="0">
                <a:latin typeface="Neutrif Pro" pitchFamily="2" charset="77"/>
              </a:rPr>
              <a:t>​</a:t>
            </a:r>
            <a:endParaRPr lang="en-GB" sz="1200" kern="1200" dirty="0">
              <a:latin typeface="Neutrif Pro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15CD21-BB06-7F43-EFBA-50463D2D8834}"/>
              </a:ext>
            </a:extLst>
          </p:cNvPr>
          <p:cNvSpPr txBox="1"/>
          <p:nvPr/>
        </p:nvSpPr>
        <p:spPr>
          <a:xfrm>
            <a:off x="1133951" y="5931877"/>
            <a:ext cx="2031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T" dirty="0"/>
              <a:t>IUFRO World Series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891B52-7C75-C463-3755-42E60AC42986}"/>
              </a:ext>
            </a:extLst>
          </p:cNvPr>
          <p:cNvSpPr txBox="1"/>
          <p:nvPr/>
        </p:nvSpPr>
        <p:spPr>
          <a:xfrm>
            <a:off x="4808850" y="5931877"/>
            <a:ext cx="2031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Occasional Papers</a:t>
            </a:r>
            <a:endParaRPr lang="en-AT" dirty="0"/>
          </a:p>
        </p:txBody>
      </p:sp>
    </p:spTree>
    <p:extLst>
      <p:ext uri="{BB962C8B-B14F-4D97-AF65-F5344CB8AC3E}">
        <p14:creationId xmlns:p14="http://schemas.microsoft.com/office/powerpoint/2010/main" val="28287582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tretch>
            <a:fillRect/>
          </a:stretch>
        </a:blip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2af43c1-e154-401b-b1dc-17c37afd8596" xsi:nil="true"/>
    <lcf76f155ced4ddcb4097134ff3c332f xmlns="5a4a0859-fa28-4333-a22b-1ed54b04ea76">
      <Terms xmlns="http://schemas.microsoft.com/office/infopath/2007/PartnerControls"/>
    </lcf76f155ced4ddcb4097134ff3c332f>
    <SharedWithUsers xmlns="72af43c1-e154-401b-b1dc-17c37afd8596">
      <UserInfo>
        <DisplayName>Brigitte Burger</DisplayName>
        <AccountId>14</AccountId>
        <AccountType/>
      </UserInfo>
      <UserInfo>
        <DisplayName>Gerda Wolfrum</DisplayName>
        <AccountId>19</AccountId>
        <AccountType/>
      </UserInfo>
      <UserInfo>
        <DisplayName>Janice Burns</DisplayName>
        <AccountId>15</AccountId>
        <AccountType/>
      </UserInfo>
      <UserInfo>
        <DisplayName>Jose Bolanos</DisplayName>
        <AccountId>39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6417DB1EE38BC49B1A6A6CE8B7ADC06" ma:contentTypeVersion="18" ma:contentTypeDescription="Create a new document." ma:contentTypeScope="" ma:versionID="c994277e8f83a725a2cfefdd2b80ba28">
  <xsd:schema xmlns:xsd="http://www.w3.org/2001/XMLSchema" xmlns:xs="http://www.w3.org/2001/XMLSchema" xmlns:p="http://schemas.microsoft.com/office/2006/metadata/properties" xmlns:ns2="5a4a0859-fa28-4333-a22b-1ed54b04ea76" xmlns:ns3="72af43c1-e154-401b-b1dc-17c37afd8596" targetNamespace="http://schemas.microsoft.com/office/2006/metadata/properties" ma:root="true" ma:fieldsID="61a4341477046f0a51859147cad463b4" ns2:_="" ns3:_="">
    <xsd:import namespace="5a4a0859-fa28-4333-a22b-1ed54b04ea76"/>
    <xsd:import namespace="72af43c1-e154-401b-b1dc-17c37afd859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4a0859-fa28-4333-a22b-1ed54b04ea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3cc9f4f7-4aa3-4eae-a2ea-8ff332d18d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2af43c1-e154-401b-b1dc-17c37afd8596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3a16daad-adfb-43d8-bc40-a9bf32ae1719}" ma:internalName="TaxCatchAll" ma:showField="CatchAllData" ma:web="72af43c1-e154-401b-b1dc-17c37afd85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6454B49-1236-4A74-A2AB-2DC9F396E555}">
  <ds:schemaRefs>
    <ds:schemaRef ds:uri="http://www.w3.org/XML/1998/namespace"/>
    <ds:schemaRef ds:uri="http://purl.org/dc/dcmitype/"/>
    <ds:schemaRef ds:uri="5a4a0859-fa28-4333-a22b-1ed54b04ea76"/>
    <ds:schemaRef ds:uri="http://purl.org/dc/elements/1.1/"/>
    <ds:schemaRef ds:uri="72af43c1-e154-401b-b1dc-17c37afd8596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85A5E837-7E34-49BF-80DE-CB2B5184E78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39A9271-ACB1-4406-A12C-54FE52EA0D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a4a0859-fa28-4333-a22b-1ed54b04ea76"/>
    <ds:schemaRef ds:uri="72af43c1-e154-401b-b1dc-17c37afd859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578</Words>
  <Application>Microsoft Macintosh PowerPoint</Application>
  <PresentationFormat>Widescreen</PresentationFormat>
  <Paragraphs>100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System Font Regular</vt:lpstr>
      <vt:lpstr>Calibri</vt:lpstr>
      <vt:lpstr>Nolan</vt:lpstr>
      <vt:lpstr>Neutrif Pro DemiBold</vt:lpstr>
      <vt:lpstr>Nolan Medium</vt:lpstr>
      <vt:lpstr>Calibri Light</vt:lpstr>
      <vt:lpstr>Nolan Bold</vt:lpstr>
      <vt:lpstr>Arial</vt:lpstr>
      <vt:lpstr>Neutrif Pro Bold</vt:lpstr>
      <vt:lpstr>Neutrif Pro</vt:lpstr>
      <vt:lpstr>Office Theme</vt:lpstr>
      <vt:lpstr>PowerPoint Presentation</vt:lpstr>
      <vt:lpstr>Agenda</vt:lpstr>
      <vt:lpstr>¿Qué es IUFRO?</vt:lpstr>
      <vt:lpstr>¿Cómo trabaja IUFRO?</vt:lpstr>
      <vt:lpstr>Estructura de la red</vt:lpstr>
      <vt:lpstr>Presidente, Vicepresidentes &amp; Director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XXVI Congreso Mundial de IUFRO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 Bolanos</dc:creator>
  <cp:lastModifiedBy>Jose Bolanos</cp:lastModifiedBy>
  <cp:revision>38</cp:revision>
  <dcterms:created xsi:type="dcterms:W3CDTF">2023-09-29T07:32:54Z</dcterms:created>
  <dcterms:modified xsi:type="dcterms:W3CDTF">2024-04-10T10:25:44Z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0x010100A6417DB1EE38BC49B1A6A6CE8B7ADC06</vt:lpwstr>
  </property>
  <property fmtid="{D5CDD505-2E9C-101B-9397-08002B2CF9AE}" pid="3" name="MediaServiceImageTags">
    <vt:lpwstr/>
  </property>
</Properties>
</file>